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741" r:id="rId3"/>
    <p:sldMasterId id="2147483753" r:id="rId4"/>
  </p:sldMasterIdLst>
  <p:notesMasterIdLst>
    <p:notesMasterId r:id="rId19"/>
  </p:notesMasterIdLst>
  <p:handoutMasterIdLst>
    <p:handoutMasterId r:id="rId20"/>
  </p:handoutMasterIdLst>
  <p:sldIdLst>
    <p:sldId id="256" r:id="rId5"/>
    <p:sldId id="260" r:id="rId6"/>
    <p:sldId id="380" r:id="rId7"/>
    <p:sldId id="381" r:id="rId8"/>
    <p:sldId id="262" r:id="rId9"/>
    <p:sldId id="272" r:id="rId10"/>
    <p:sldId id="274" r:id="rId11"/>
    <p:sldId id="275" r:id="rId12"/>
    <p:sldId id="276" r:id="rId13"/>
    <p:sldId id="277" r:id="rId14"/>
    <p:sldId id="382" r:id="rId15"/>
    <p:sldId id="257" r:id="rId16"/>
    <p:sldId id="383" r:id="rId17"/>
    <p:sldId id="269" r:id="rId18"/>
  </p:sldIdLst>
  <p:sldSz cx="12192000" cy="6858000"/>
  <p:notesSz cx="6670675" cy="9929813"/>
  <p:custDataLst>
    <p:tags r:id="rId21"/>
  </p:custDataLst>
  <p:defaultTex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69E51"/>
    <a:srgbClr val="3766BC"/>
    <a:srgbClr val="D7D7D7"/>
    <a:srgbClr val="6A6A6A"/>
    <a:srgbClr val="B93737"/>
    <a:srgbClr val="F49C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5118" autoAdjust="0"/>
  </p:normalViewPr>
  <p:slideViewPr>
    <p:cSldViewPr snapToGrid="0" snapToObjects="1">
      <p:cViewPr varScale="1">
        <p:scale>
          <a:sx n="108" d="100"/>
          <a:sy n="108" d="100"/>
        </p:scale>
        <p:origin x="300" y="72"/>
      </p:cViewPr>
      <p:guideLst>
        <p:guide orient="horz" pos="2160"/>
        <p:guide pos="3840"/>
      </p:guideLst>
    </p:cSldViewPr>
  </p:slideViewPr>
  <p:outlineViewPr>
    <p:cViewPr>
      <p:scale>
        <a:sx n="33" d="100"/>
        <a:sy n="33" d="100"/>
      </p:scale>
      <p:origin x="0" y="-35394"/>
    </p:cViewPr>
  </p:outlineViewPr>
  <p:notesTextViewPr>
    <p:cViewPr>
      <p:scale>
        <a:sx n="1" d="1"/>
        <a:sy n="1" d="1"/>
      </p:scale>
      <p:origin x="0" y="0"/>
    </p:cViewPr>
  </p:notesTextViewPr>
  <p:sorterViewPr>
    <p:cViewPr>
      <p:scale>
        <a:sx n="100" d="100"/>
        <a:sy n="100" d="100"/>
      </p:scale>
      <p:origin x="0" y="-10680"/>
    </p:cViewPr>
  </p:sorterViewPr>
  <p:notesViewPr>
    <p:cSldViewPr snapToGrid="0" snapToObjects="1">
      <p:cViewPr varScale="1">
        <p:scale>
          <a:sx n="51" d="100"/>
          <a:sy n="51" d="100"/>
        </p:scale>
        <p:origin x="1836"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BUC01FS\Homes\MR\P\pwoodb01\PhD\Study%201\Player%20Details%20Study%201%20Final%20data%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BUC01FS\Homes\MR\P\pwoodb01\PhD\Study%202\Intervention\Player%20Details%20Study%202%20Final%20Twent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BUC01FS\Homes\MR\P\pwoodb01\PhD\Study%202\Intervention\Player%20Details%20Study%202%20Final%20Twent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GB"/>
              <a:t>Sports Nutrition Knowledge vs Energy Intake (n=45)</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trendline>
            <c:spPr>
              <a:ln w="25400" cap="rnd">
                <a:solidFill>
                  <a:schemeClr val="accent1">
                    <a:alpha val="50000"/>
                  </a:schemeClr>
                </a:solidFill>
              </a:ln>
              <a:effectLst/>
            </c:spPr>
            <c:trendlineType val="linear"/>
            <c:dispRSqr val="0"/>
            <c:dispEq val="0"/>
          </c:trendline>
          <c:trendline>
            <c:spPr>
              <a:ln w="25400" cap="rnd">
                <a:solidFill>
                  <a:schemeClr val="accent1">
                    <a:alpha val="50000"/>
                  </a:schemeClr>
                </a:solidFill>
              </a:ln>
              <a:effectLst/>
            </c:spPr>
            <c:trendlineType val="linear"/>
            <c:dispRSqr val="0"/>
            <c:dispEq val="0"/>
          </c:trendline>
          <c:xVal>
            <c:numRef>
              <c:f>TOTAL!$W$2:$W$55</c:f>
              <c:numCache>
                <c:formatCode>General</c:formatCode>
                <c:ptCount val="54"/>
                <c:pt idx="0">
                  <c:v>1953</c:v>
                </c:pt>
                <c:pt idx="1">
                  <c:v>1798</c:v>
                </c:pt>
                <c:pt idx="2">
                  <c:v>1903</c:v>
                </c:pt>
                <c:pt idx="3">
                  <c:v>1834</c:v>
                </c:pt>
                <c:pt idx="4">
                  <c:v>1908</c:v>
                </c:pt>
                <c:pt idx="6">
                  <c:v>2002</c:v>
                </c:pt>
                <c:pt idx="7">
                  <c:v>1832</c:v>
                </c:pt>
                <c:pt idx="8">
                  <c:v>1538</c:v>
                </c:pt>
                <c:pt idx="9">
                  <c:v>1347</c:v>
                </c:pt>
                <c:pt idx="10">
                  <c:v>1144</c:v>
                </c:pt>
                <c:pt idx="11">
                  <c:v>1121</c:v>
                </c:pt>
                <c:pt idx="12">
                  <c:v>2010</c:v>
                </c:pt>
                <c:pt idx="13">
                  <c:v>2268</c:v>
                </c:pt>
                <c:pt idx="14">
                  <c:v>1494</c:v>
                </c:pt>
                <c:pt idx="16">
                  <c:v>1941</c:v>
                </c:pt>
                <c:pt idx="17">
                  <c:v>1942</c:v>
                </c:pt>
                <c:pt idx="18">
                  <c:v>1417</c:v>
                </c:pt>
                <c:pt idx="19">
                  <c:v>1093</c:v>
                </c:pt>
                <c:pt idx="21">
                  <c:v>999</c:v>
                </c:pt>
                <c:pt idx="23">
                  <c:v>837</c:v>
                </c:pt>
                <c:pt idx="24">
                  <c:v>1508</c:v>
                </c:pt>
                <c:pt idx="25">
                  <c:v>1045</c:v>
                </c:pt>
                <c:pt idx="26">
                  <c:v>2670</c:v>
                </c:pt>
                <c:pt idx="27">
                  <c:v>937</c:v>
                </c:pt>
                <c:pt idx="28">
                  <c:v>900</c:v>
                </c:pt>
                <c:pt idx="29">
                  <c:v>2188</c:v>
                </c:pt>
                <c:pt idx="30">
                  <c:v>1582</c:v>
                </c:pt>
                <c:pt idx="31">
                  <c:v>2132</c:v>
                </c:pt>
                <c:pt idx="33">
                  <c:v>2871</c:v>
                </c:pt>
                <c:pt idx="35">
                  <c:v>1262</c:v>
                </c:pt>
                <c:pt idx="36">
                  <c:v>1884</c:v>
                </c:pt>
                <c:pt idx="37">
                  <c:v>1934</c:v>
                </c:pt>
                <c:pt idx="38">
                  <c:v>2086</c:v>
                </c:pt>
                <c:pt idx="39">
                  <c:v>1326</c:v>
                </c:pt>
                <c:pt idx="40">
                  <c:v>2188</c:v>
                </c:pt>
                <c:pt idx="42">
                  <c:v>1982</c:v>
                </c:pt>
                <c:pt idx="44">
                  <c:v>1521</c:v>
                </c:pt>
                <c:pt idx="45">
                  <c:v>1419</c:v>
                </c:pt>
                <c:pt idx="47">
                  <c:v>1741</c:v>
                </c:pt>
                <c:pt idx="48">
                  <c:v>1542</c:v>
                </c:pt>
                <c:pt idx="49">
                  <c:v>1659</c:v>
                </c:pt>
                <c:pt idx="50">
                  <c:v>2115</c:v>
                </c:pt>
                <c:pt idx="51">
                  <c:v>2965</c:v>
                </c:pt>
                <c:pt idx="52">
                  <c:v>1833</c:v>
                </c:pt>
                <c:pt idx="53">
                  <c:v>2193</c:v>
                </c:pt>
              </c:numCache>
            </c:numRef>
          </c:xVal>
          <c:yVal>
            <c:numRef>
              <c:f>TOTAL!$O$2:$O$55</c:f>
              <c:numCache>
                <c:formatCode>0.0</c:formatCode>
                <c:ptCount val="54"/>
                <c:pt idx="0">
                  <c:v>65.909090909090907</c:v>
                </c:pt>
                <c:pt idx="1">
                  <c:v>69.318181818181827</c:v>
                </c:pt>
                <c:pt idx="2">
                  <c:v>61.363636363636367</c:v>
                </c:pt>
                <c:pt idx="3">
                  <c:v>55.68181818181818</c:v>
                </c:pt>
                <c:pt idx="4">
                  <c:v>42.045454545454547</c:v>
                </c:pt>
                <c:pt idx="5">
                  <c:v>68.181818181818173</c:v>
                </c:pt>
                <c:pt idx="6">
                  <c:v>75</c:v>
                </c:pt>
                <c:pt idx="7">
                  <c:v>62.5</c:v>
                </c:pt>
                <c:pt idx="8">
                  <c:v>61.363636363636367</c:v>
                </c:pt>
                <c:pt idx="9">
                  <c:v>65.909090909090907</c:v>
                </c:pt>
                <c:pt idx="10">
                  <c:v>56.81818181818182</c:v>
                </c:pt>
                <c:pt idx="11">
                  <c:v>42.045454545454547</c:v>
                </c:pt>
                <c:pt idx="12">
                  <c:v>54.54545454545454</c:v>
                </c:pt>
                <c:pt idx="13">
                  <c:v>67.045454545454547</c:v>
                </c:pt>
                <c:pt idx="14">
                  <c:v>37.5</c:v>
                </c:pt>
                <c:pt idx="15">
                  <c:v>37.5</c:v>
                </c:pt>
                <c:pt idx="16">
                  <c:v>65.909090909090907</c:v>
                </c:pt>
                <c:pt idx="17">
                  <c:v>54.54545454545454</c:v>
                </c:pt>
                <c:pt idx="18">
                  <c:v>43.18181818181818</c:v>
                </c:pt>
                <c:pt idx="19">
                  <c:v>48.863636363636367</c:v>
                </c:pt>
                <c:pt idx="20">
                  <c:v>48.863636363636367</c:v>
                </c:pt>
                <c:pt idx="21">
                  <c:v>46.590909090909086</c:v>
                </c:pt>
                <c:pt idx="22">
                  <c:v>56.81818181818182</c:v>
                </c:pt>
                <c:pt idx="23">
                  <c:v>43.18181818181818</c:v>
                </c:pt>
                <c:pt idx="24">
                  <c:v>69.318181818181827</c:v>
                </c:pt>
                <c:pt idx="25">
                  <c:v>47.727272727272727</c:v>
                </c:pt>
                <c:pt idx="26">
                  <c:v>52.272727272727273</c:v>
                </c:pt>
                <c:pt idx="27">
                  <c:v>62.5</c:v>
                </c:pt>
                <c:pt idx="28">
                  <c:v>46.590909090909086</c:v>
                </c:pt>
                <c:pt idx="29">
                  <c:v>53.409090909090907</c:v>
                </c:pt>
                <c:pt idx="30">
                  <c:v>42.045454545454547</c:v>
                </c:pt>
                <c:pt idx="31">
                  <c:v>73.86363636363636</c:v>
                </c:pt>
                <c:pt idx="32">
                  <c:v>54.54545454545454</c:v>
                </c:pt>
                <c:pt idx="33">
                  <c:v>59.090909090909093</c:v>
                </c:pt>
                <c:pt idx="34">
                  <c:v>40.909090909090914</c:v>
                </c:pt>
                <c:pt idx="35">
                  <c:v>56.81818181818182</c:v>
                </c:pt>
                <c:pt idx="36">
                  <c:v>57.95454545454546</c:v>
                </c:pt>
                <c:pt idx="37">
                  <c:v>59.090909090909093</c:v>
                </c:pt>
                <c:pt idx="38">
                  <c:v>63.636363636363633</c:v>
                </c:pt>
                <c:pt idx="39">
                  <c:v>57.95454545454546</c:v>
                </c:pt>
                <c:pt idx="40">
                  <c:v>55.68181818181818</c:v>
                </c:pt>
                <c:pt idx="41">
                  <c:v>62.5</c:v>
                </c:pt>
                <c:pt idx="42">
                  <c:v>54.54545454545454</c:v>
                </c:pt>
                <c:pt idx="43">
                  <c:v>44.31818181818182</c:v>
                </c:pt>
                <c:pt idx="44">
                  <c:v>62.5</c:v>
                </c:pt>
                <c:pt idx="45">
                  <c:v>34.090909090909086</c:v>
                </c:pt>
                <c:pt idx="46">
                  <c:v>59.090909090909093</c:v>
                </c:pt>
                <c:pt idx="47">
                  <c:v>59.090909090909093</c:v>
                </c:pt>
                <c:pt idx="48">
                  <c:v>61.363636363636367</c:v>
                </c:pt>
                <c:pt idx="49">
                  <c:v>63.636363636363633</c:v>
                </c:pt>
                <c:pt idx="50">
                  <c:v>70.454545454545453</c:v>
                </c:pt>
                <c:pt idx="51">
                  <c:v>52.272727272727273</c:v>
                </c:pt>
                <c:pt idx="52">
                  <c:v>27.27272727272727</c:v>
                </c:pt>
                <c:pt idx="53">
                  <c:v>65.909090909090907</c:v>
                </c:pt>
              </c:numCache>
            </c:numRef>
          </c:yVal>
          <c:smooth val="0"/>
          <c:extLst>
            <c:ext xmlns:c16="http://schemas.microsoft.com/office/drawing/2014/chart" uri="{C3380CC4-5D6E-409C-BE32-E72D297353CC}">
              <c16:uniqueId val="{00000002-5147-4B0D-8462-C350821D671D}"/>
            </c:ext>
          </c:extLst>
        </c:ser>
        <c:dLbls>
          <c:showLegendKey val="0"/>
          <c:showVal val="0"/>
          <c:showCatName val="0"/>
          <c:showSerName val="0"/>
          <c:showPercent val="0"/>
          <c:showBubbleSize val="0"/>
        </c:dLbls>
        <c:axId val="583777424"/>
        <c:axId val="583777752"/>
      </c:scatterChart>
      <c:valAx>
        <c:axId val="583777424"/>
        <c:scaling>
          <c:orientation val="minMax"/>
          <c:min val="70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GB"/>
                  <a:t>Energy Intake (Kcal)</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83777752"/>
        <c:crosses val="autoZero"/>
        <c:crossBetween val="midCat"/>
      </c:valAx>
      <c:valAx>
        <c:axId val="583777752"/>
        <c:scaling>
          <c:orientation val="minMax"/>
          <c:min val="20"/>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GB"/>
                  <a:t>Knowledge Score (%)</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837774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Nutrition Knowledge</a:t>
            </a:r>
            <a:r>
              <a:rPr lang="en-GB" baseline="0"/>
              <a:t> Study 2</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5E6-4ED6-9FA0-FE8373C69C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5E6-4ED6-9FA0-FE8373C69C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5E6-4ED6-9FA0-FE8373C69CF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5E6-4ED6-9FA0-FE8373C69CF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TOTAL!$N$28:$N$31</c:f>
              <c:strCache>
                <c:ptCount val="4"/>
                <c:pt idx="0">
                  <c:v>Poor 0-49%</c:v>
                </c:pt>
                <c:pt idx="1">
                  <c:v>Average 50-65%</c:v>
                </c:pt>
                <c:pt idx="2">
                  <c:v>Good 66-75%</c:v>
                </c:pt>
                <c:pt idx="3">
                  <c:v>Excellent 76-100%</c:v>
                </c:pt>
              </c:strCache>
            </c:strRef>
          </c:cat>
          <c:val>
            <c:numRef>
              <c:f>TOTAL!$O$28:$O$31</c:f>
              <c:numCache>
                <c:formatCode>0.0</c:formatCode>
                <c:ptCount val="4"/>
                <c:pt idx="0">
                  <c:v>10</c:v>
                </c:pt>
                <c:pt idx="1">
                  <c:v>70</c:v>
                </c:pt>
                <c:pt idx="2">
                  <c:v>15</c:v>
                </c:pt>
                <c:pt idx="3">
                  <c:v>5</c:v>
                </c:pt>
              </c:numCache>
            </c:numRef>
          </c:val>
          <c:extLst>
            <c:ext xmlns:c16="http://schemas.microsoft.com/office/drawing/2014/chart" uri="{C3380CC4-5D6E-409C-BE32-E72D297353CC}">
              <c16:uniqueId val="{00000008-A5E6-4ED6-9FA0-FE8373C69CF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Energy Intake Kcal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Graphs!$F$1:$G$1</c:f>
              <c:strCache>
                <c:ptCount val="2"/>
                <c:pt idx="0">
                  <c:v>Study 1</c:v>
                </c:pt>
                <c:pt idx="1">
                  <c:v>Study 2</c:v>
                </c:pt>
              </c:strCache>
            </c:strRef>
          </c:cat>
          <c:val>
            <c:numRef>
              <c:f>Graphs!$F$2:$G$2</c:f>
              <c:numCache>
                <c:formatCode>General</c:formatCode>
                <c:ptCount val="2"/>
                <c:pt idx="0">
                  <c:v>1730</c:v>
                </c:pt>
                <c:pt idx="1">
                  <c:v>1887</c:v>
                </c:pt>
              </c:numCache>
            </c:numRef>
          </c:val>
          <c:extLst>
            <c:ext xmlns:c16="http://schemas.microsoft.com/office/drawing/2014/chart" uri="{C3380CC4-5D6E-409C-BE32-E72D297353CC}">
              <c16:uniqueId val="{00000000-1261-4D2D-9EA1-FBB19375F9A0}"/>
            </c:ext>
          </c:extLst>
        </c:ser>
        <c:dLbls>
          <c:showLegendKey val="0"/>
          <c:showVal val="0"/>
          <c:showCatName val="0"/>
          <c:showSerName val="0"/>
          <c:showPercent val="0"/>
          <c:showBubbleSize val="0"/>
        </c:dLbls>
        <c:gapWidth val="219"/>
        <c:overlap val="-27"/>
        <c:axId val="387980096"/>
        <c:axId val="387977144"/>
      </c:barChart>
      <c:catAx>
        <c:axId val="38798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7977144"/>
        <c:crosses val="autoZero"/>
        <c:auto val="1"/>
        <c:lblAlgn val="ctr"/>
        <c:lblOffset val="100"/>
        <c:noMultiLvlLbl val="0"/>
      </c:catAx>
      <c:valAx>
        <c:axId val="387977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7980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Energy Deficit Kcal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Graphs!$L$1:$M$1</c:f>
              <c:strCache>
                <c:ptCount val="2"/>
                <c:pt idx="0">
                  <c:v>Study 1</c:v>
                </c:pt>
                <c:pt idx="1">
                  <c:v>Study 2</c:v>
                </c:pt>
              </c:strCache>
            </c:strRef>
          </c:cat>
          <c:val>
            <c:numRef>
              <c:f>Graphs!$L$2:$M$2</c:f>
              <c:numCache>
                <c:formatCode>General</c:formatCode>
                <c:ptCount val="2"/>
                <c:pt idx="0">
                  <c:v>-464.8</c:v>
                </c:pt>
                <c:pt idx="1">
                  <c:v>-209</c:v>
                </c:pt>
              </c:numCache>
            </c:numRef>
          </c:val>
          <c:extLst>
            <c:ext xmlns:c16="http://schemas.microsoft.com/office/drawing/2014/chart" uri="{C3380CC4-5D6E-409C-BE32-E72D297353CC}">
              <c16:uniqueId val="{00000000-8849-4577-ADFD-F9AE71CCE2DE}"/>
            </c:ext>
          </c:extLst>
        </c:ser>
        <c:dLbls>
          <c:showLegendKey val="0"/>
          <c:showVal val="0"/>
          <c:showCatName val="0"/>
          <c:showSerName val="0"/>
          <c:showPercent val="0"/>
          <c:showBubbleSize val="0"/>
        </c:dLbls>
        <c:gapWidth val="219"/>
        <c:overlap val="-27"/>
        <c:axId val="600157512"/>
        <c:axId val="600153904"/>
      </c:barChart>
      <c:catAx>
        <c:axId val="600157512"/>
        <c:scaling>
          <c:orientation val="minMax"/>
        </c:scaling>
        <c:delete val="1"/>
        <c:axPos val="b"/>
        <c:numFmt formatCode="General" sourceLinked="1"/>
        <c:majorTickMark val="none"/>
        <c:minorTickMark val="none"/>
        <c:tickLblPos val="nextTo"/>
        <c:crossAx val="600153904"/>
        <c:crosses val="autoZero"/>
        <c:auto val="1"/>
        <c:lblAlgn val="ctr"/>
        <c:lblOffset val="100"/>
        <c:noMultiLvlLbl val="0"/>
      </c:catAx>
      <c:valAx>
        <c:axId val="60015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0157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0.70686</cdr:x>
      <cdr:y>0.31266</cdr:y>
    </cdr:from>
    <cdr:to>
      <cdr:x>0.88014</cdr:x>
      <cdr:y>0.36476</cdr:y>
    </cdr:to>
    <cdr:sp macro="" textlink="">
      <cdr:nvSpPr>
        <cdr:cNvPr id="2" name="TextBox 1">
          <a:extLst xmlns:a="http://schemas.openxmlformats.org/drawingml/2006/main">
            <a:ext uri="{FF2B5EF4-FFF2-40B4-BE49-F238E27FC236}">
              <a16:creationId xmlns:a16="http://schemas.microsoft.com/office/drawing/2014/main" id="{3C152858-A517-46C9-8FE0-527AF6152D13}"/>
            </a:ext>
          </a:extLst>
        </cdr:cNvPr>
        <cdr:cNvSpPr txBox="1"/>
      </cdr:nvSpPr>
      <cdr:spPr>
        <a:xfrm xmlns:a="http://schemas.openxmlformats.org/drawingml/2006/main">
          <a:off x="3108325" y="800100"/>
          <a:ext cx="762000" cy="133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0.73863</cdr:x>
      <cdr:y>0.24566</cdr:y>
    </cdr:from>
    <cdr:to>
      <cdr:x>0.95523</cdr:x>
      <cdr:y>0.34739</cdr:y>
    </cdr:to>
    <cdr:sp macro="" textlink="">
      <cdr:nvSpPr>
        <cdr:cNvPr id="3" name="TextBox 2">
          <a:extLst xmlns:a="http://schemas.openxmlformats.org/drawingml/2006/main">
            <a:ext uri="{FF2B5EF4-FFF2-40B4-BE49-F238E27FC236}">
              <a16:creationId xmlns:a16="http://schemas.microsoft.com/office/drawing/2014/main" id="{E9644D31-8DAC-4D90-A60F-3E045C3C5A2F}"/>
            </a:ext>
          </a:extLst>
        </cdr:cNvPr>
        <cdr:cNvSpPr txBox="1"/>
      </cdr:nvSpPr>
      <cdr:spPr>
        <a:xfrm xmlns:a="http://schemas.openxmlformats.org/drawingml/2006/main">
          <a:off x="3248025" y="628650"/>
          <a:ext cx="952500" cy="260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b="0" dirty="0">
              <a:solidFill>
                <a:schemeClr val="bg1"/>
              </a:solidFill>
              <a:latin typeface="Calibri" panose="020F0502020204030204" pitchFamily="34" charset="0"/>
              <a:cs typeface="Calibri" panose="020F0502020204030204" pitchFamily="34" charset="0"/>
            </a:rPr>
            <a:t>R=0.305*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8215"/>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dirty="0"/>
          </a:p>
        </p:txBody>
      </p:sp>
      <p:sp>
        <p:nvSpPr>
          <p:cNvPr id="3" name="Date Placeholder 2"/>
          <p:cNvSpPr>
            <a:spLocks noGrp="1"/>
          </p:cNvSpPr>
          <p:nvPr>
            <p:ph type="dt" sz="quarter" idx="1"/>
          </p:nvPr>
        </p:nvSpPr>
        <p:spPr>
          <a:xfrm>
            <a:off x="3778505" y="0"/>
            <a:ext cx="2890626" cy="498215"/>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87A2C252-5688-44A0-BFF9-CFA8D34B8E5E}" type="datetimeFigureOut">
              <a:rPr lang="en-US" altLang="en-US"/>
              <a:pPr>
                <a:defRPr/>
              </a:pPr>
              <a:t>11/13/2024</a:t>
            </a:fld>
            <a:endParaRPr lang="en-US" altLang="en-US" dirty="0"/>
          </a:p>
        </p:txBody>
      </p:sp>
      <p:sp>
        <p:nvSpPr>
          <p:cNvPr id="4" name="Footer Placeholder 3"/>
          <p:cNvSpPr>
            <a:spLocks noGrp="1"/>
          </p:cNvSpPr>
          <p:nvPr>
            <p:ph type="ftr" sz="quarter" idx="2"/>
          </p:nvPr>
        </p:nvSpPr>
        <p:spPr>
          <a:xfrm>
            <a:off x="0" y="9431600"/>
            <a:ext cx="2890626" cy="498214"/>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dirty="0"/>
          </a:p>
        </p:txBody>
      </p:sp>
      <p:sp>
        <p:nvSpPr>
          <p:cNvPr id="5" name="Slide Number Placeholder 4"/>
          <p:cNvSpPr>
            <a:spLocks noGrp="1"/>
          </p:cNvSpPr>
          <p:nvPr>
            <p:ph type="sldNum" sz="quarter" idx="3"/>
          </p:nvPr>
        </p:nvSpPr>
        <p:spPr>
          <a:xfrm>
            <a:off x="3778505" y="9431600"/>
            <a:ext cx="2890626" cy="49821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D254FF0-9A45-4C62-8064-44E4CC66855D}" type="slidenum">
              <a:rPr lang="en-US" altLang="en-US"/>
              <a:pPr/>
              <a:t>‹#›</a:t>
            </a:fld>
            <a:endParaRPr lang="en-US" altLang="en-US" dirty="0"/>
          </a:p>
        </p:txBody>
      </p:sp>
    </p:spTree>
    <p:extLst>
      <p:ext uri="{BB962C8B-B14F-4D97-AF65-F5344CB8AC3E}">
        <p14:creationId xmlns:p14="http://schemas.microsoft.com/office/powerpoint/2010/main" val="4021508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8215"/>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Calibri" pitchFamily="34" charset="0"/>
              </a:defRPr>
            </a:lvl1pPr>
          </a:lstStyle>
          <a:p>
            <a:pPr>
              <a:defRPr/>
            </a:pPr>
            <a:endParaRPr lang="en-US" altLang="en-US" dirty="0"/>
          </a:p>
        </p:txBody>
      </p:sp>
      <p:sp>
        <p:nvSpPr>
          <p:cNvPr id="3" name="Date Placeholder 2"/>
          <p:cNvSpPr>
            <a:spLocks noGrp="1"/>
          </p:cNvSpPr>
          <p:nvPr>
            <p:ph type="dt" idx="1"/>
          </p:nvPr>
        </p:nvSpPr>
        <p:spPr>
          <a:xfrm>
            <a:off x="3778505" y="0"/>
            <a:ext cx="2890626" cy="49821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itchFamily="34" charset="0"/>
              </a:defRPr>
            </a:lvl1pPr>
          </a:lstStyle>
          <a:p>
            <a:pPr>
              <a:defRPr/>
            </a:pPr>
            <a:fld id="{96CCC59E-CCE7-404B-AA4E-0DEAD720DA9F}" type="datetimeFigureOut">
              <a:rPr lang="en-US" altLang="en-US"/>
              <a:pPr>
                <a:defRPr/>
              </a:pPr>
              <a:t>11/13/2024</a:t>
            </a:fld>
            <a:endParaRPr lang="en-US" altLang="en-US" dirty="0"/>
          </a:p>
        </p:txBody>
      </p:sp>
      <p:sp>
        <p:nvSpPr>
          <p:cNvPr id="4" name="Slide Image Placeholder 3"/>
          <p:cNvSpPr>
            <a:spLocks noGrp="1" noRot="1" noChangeAspect="1"/>
          </p:cNvSpPr>
          <p:nvPr>
            <p:ph type="sldImg" idx="2"/>
          </p:nvPr>
        </p:nvSpPr>
        <p:spPr>
          <a:xfrm>
            <a:off x="357188" y="1241425"/>
            <a:ext cx="5956300" cy="3351213"/>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67068" y="4778722"/>
            <a:ext cx="5336540" cy="390986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31600"/>
            <a:ext cx="2890626" cy="498214"/>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Calibri" pitchFamily="34" charset="0"/>
              </a:defRPr>
            </a:lvl1pPr>
          </a:lstStyle>
          <a:p>
            <a:pPr>
              <a:defRPr/>
            </a:pPr>
            <a:endParaRPr lang="en-US" altLang="en-US" dirty="0"/>
          </a:p>
        </p:txBody>
      </p:sp>
      <p:sp>
        <p:nvSpPr>
          <p:cNvPr id="7" name="Slide Number Placeholder 6"/>
          <p:cNvSpPr>
            <a:spLocks noGrp="1"/>
          </p:cNvSpPr>
          <p:nvPr>
            <p:ph type="sldNum" sz="quarter" idx="5"/>
          </p:nvPr>
        </p:nvSpPr>
        <p:spPr>
          <a:xfrm>
            <a:off x="3778505" y="9431600"/>
            <a:ext cx="2890626" cy="498214"/>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D8F4014-75F9-474D-8DFA-11374318636E}" type="slidenum">
              <a:rPr lang="en-US" altLang="en-US"/>
              <a:pPr/>
              <a:t>‹#›</a:t>
            </a:fld>
            <a:endParaRPr lang="en-US" altLang="en-US" dirty="0"/>
          </a:p>
        </p:txBody>
      </p:sp>
    </p:spTree>
    <p:extLst>
      <p:ext uri="{BB962C8B-B14F-4D97-AF65-F5344CB8AC3E}">
        <p14:creationId xmlns:p14="http://schemas.microsoft.com/office/powerpoint/2010/main" val="2731886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Weak positive correlation but education alone is insufficient to change behaviour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87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38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and multi-facetted. Detect barriers to nutritional adherence. Develop evidence-based interventions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13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BCTs building blocks of the intervention functions the activities that make change happen. 93 BCTs 16 groups only 19 used! APEASE used to assess support function selection, affordable, practical, effective, acceptable, safe and equity!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7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79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Busy lives , busy jobs, travelling as barriers. Snacks/drinks suggestions. Store cupboard essentials Parents involved (meal plans and recipes)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03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Fran Kirby issue with fat shaming plus Emma Hayes from Chelsea WSL team speaking out about the issue and stigma around nutrition in women’s football. </a:t>
            </a:r>
            <a:r>
              <a:rPr lang="en-GB" sz="1200" b="1" kern="1200" dirty="0">
                <a:solidFill>
                  <a:schemeClr val="tx1"/>
                </a:solidFill>
                <a:effectLst/>
                <a:latin typeface="+mn-lt"/>
                <a:ea typeface="+mn-ea"/>
                <a:cs typeface="+mn-cs"/>
              </a:rPr>
              <a:t>"It [nutrition] should be something that should be championed to be strong and if that means you have to eat more, you're doing the things your body needs not just because of how you look on camera."</a:t>
            </a:r>
            <a:endParaRPr lang="en-GB" sz="1200" kern="1200" dirty="0">
              <a:solidFill>
                <a:schemeClr val="tx1"/>
              </a:solidFill>
              <a:effectLst/>
              <a:latin typeface="+mn-lt"/>
              <a:ea typeface="+mn-ea"/>
              <a:cs typeface="+mn-cs"/>
            </a:endParaRPr>
          </a:p>
          <a:p>
            <a:r>
              <a:rPr lang="en-US" dirty="0"/>
              <a:t>Coaches and parents included for motivation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89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13.svg"/><Relationship Id="rId4" Type="http://schemas.openxmlformats.org/officeDocument/2006/relationships/image" Target="../media/image31.png"/><Relationship Id="rId9" Type="http://schemas.openxmlformats.org/officeDocument/2006/relationships/image" Target="../media/image19.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23.svg"/><Relationship Id="rId4" Type="http://schemas.openxmlformats.org/officeDocument/2006/relationships/image" Target="../media/image35.png"/><Relationship Id="rId9" Type="http://schemas.openxmlformats.org/officeDocument/2006/relationships/image" Target="../media/image2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87158"/>
            <a:ext cx="9144000" cy="1866319"/>
          </a:xfrm>
          <a:prstGeom prst="rect">
            <a:avLst/>
          </a:prstGeom>
        </p:spPr>
        <p:txBody>
          <a:bodyPr anchor="t"/>
          <a:lstStyle>
            <a:lvl1pPr algn="ctr">
              <a:defRPr sz="6000" b="1" i="0" cap="all" baseline="0">
                <a:ln>
                  <a:noFill/>
                </a:ln>
                <a:solidFill>
                  <a:srgbClr val="3766BC"/>
                </a:solidFill>
                <a:latin typeface="Helvetica Neue Condensed"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1975134"/>
            <a:ext cx="9144000" cy="412024"/>
          </a:xfrm>
        </p:spPr>
        <p:txBody>
          <a:bodyPr>
            <a:normAutofit/>
          </a:bodyPr>
          <a:lstStyle>
            <a:lvl1pPr marL="0" indent="0" algn="ctr">
              <a:buNone/>
              <a:defRPr sz="2200" cap="all" baseline="0">
                <a:solidFill>
                  <a:srgbClr val="6A6A6A"/>
                </a:solidFill>
                <a:latin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Content Placeholder 7"/>
          <p:cNvSpPr>
            <a:spLocks noGrp="1"/>
          </p:cNvSpPr>
          <p:nvPr>
            <p:ph sz="quarter" idx="10"/>
          </p:nvPr>
        </p:nvSpPr>
        <p:spPr>
          <a:xfrm>
            <a:off x="0" y="5845552"/>
            <a:ext cx="12192000" cy="457277"/>
          </a:xfrm>
        </p:spPr>
        <p:txBody>
          <a:bodyPr>
            <a:normAutofit/>
          </a:bodyPr>
          <a:lstStyle>
            <a:lvl1pPr marL="0" indent="0" algn="ctr">
              <a:buFontTx/>
              <a:buNone/>
              <a:defRPr sz="1800" baseline="0">
                <a:solidFill>
                  <a:srgbClr val="D7D7D7"/>
                </a:solidFill>
              </a:defRPr>
            </a:lvl1pPr>
          </a:lstStyle>
          <a:p>
            <a:pPr lvl="0"/>
            <a:r>
              <a:rPr lang="en-US"/>
              <a:t>Edit Master text styles</a:t>
            </a:r>
          </a:p>
        </p:txBody>
      </p:sp>
    </p:spTree>
    <p:extLst>
      <p:ext uri="{BB962C8B-B14F-4D97-AF65-F5344CB8AC3E}">
        <p14:creationId xmlns:p14="http://schemas.microsoft.com/office/powerpoint/2010/main" val="382023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23BF81C-7F74-4E4D-BD97-843E430D1755}" type="datetimeFigureOut">
              <a:rPr lang="en-US" altLang="en-US"/>
              <a:pPr>
                <a:defRPr/>
              </a:pPr>
              <a:t>11/13/2024</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p:cNvSpPr>
            <a:spLocks noGrp="1"/>
          </p:cNvSpPr>
          <p:nvPr>
            <p:ph type="sldNum" sz="quarter" idx="12"/>
          </p:nvPr>
        </p:nvSpPr>
        <p:spPr/>
        <p:txBody>
          <a:bodyPr/>
          <a:lstStyle>
            <a:lvl1pPr>
              <a:defRPr/>
            </a:lvl1pPr>
          </a:lstStyle>
          <a:p>
            <a:fld id="{1981CFFC-F819-4CCF-95AB-0B72F07DC821}" type="slidenum">
              <a:rPr lang="en-US" altLang="en-US"/>
              <a:pPr/>
              <a:t>‹#›</a:t>
            </a:fld>
            <a:endParaRPr lang="en-US" altLang="en-US" dirty="0"/>
          </a:p>
        </p:txBody>
      </p:sp>
    </p:spTree>
    <p:extLst>
      <p:ext uri="{BB962C8B-B14F-4D97-AF65-F5344CB8AC3E}">
        <p14:creationId xmlns:p14="http://schemas.microsoft.com/office/powerpoint/2010/main" val="372913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AB519A-78B7-4C0F-8A15-E9B5323AC18E}" type="datetimeFigureOut">
              <a:rPr lang="en-US" altLang="en-US"/>
              <a:pPr>
                <a:defRPr/>
              </a:pPr>
              <a:t>11/13/2024</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p:cNvSpPr>
            <a:spLocks noGrp="1"/>
          </p:cNvSpPr>
          <p:nvPr>
            <p:ph type="sldNum" sz="quarter" idx="12"/>
          </p:nvPr>
        </p:nvSpPr>
        <p:spPr/>
        <p:txBody>
          <a:bodyPr/>
          <a:lstStyle>
            <a:lvl1pPr>
              <a:defRPr/>
            </a:lvl1pPr>
          </a:lstStyle>
          <a:p>
            <a:fld id="{3FAA1434-A6A6-46B9-BAF2-FED71B7A5BEC}" type="slidenum">
              <a:rPr lang="en-US" altLang="en-US"/>
              <a:pPr/>
              <a:t>‹#›</a:t>
            </a:fld>
            <a:endParaRPr lang="en-US" altLang="en-US" dirty="0"/>
          </a:p>
        </p:txBody>
      </p:sp>
    </p:spTree>
    <p:extLst>
      <p:ext uri="{BB962C8B-B14F-4D97-AF65-F5344CB8AC3E}">
        <p14:creationId xmlns:p14="http://schemas.microsoft.com/office/powerpoint/2010/main" val="2080850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C56E29B-72B0-4DFE-BAF8-4FA4CD0AE990}" type="datetimeFigureOut">
              <a:rPr lang="en-US" altLang="en-US"/>
              <a:pPr>
                <a:defRPr/>
              </a:pPr>
              <a:t>11/13/2024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fld id="{E4F52ED4-BC79-47BF-8A23-39D94FF7F8D7}" type="slidenum">
              <a:rPr lang="en-US" altLang="en-US"/>
              <a:pPr/>
              <a:t>‹#›</a:t>
            </a:fld>
            <a:endParaRPr lang="en-US" altLang="en-US" dirty="0"/>
          </a:p>
        </p:txBody>
      </p:sp>
    </p:spTree>
    <p:extLst>
      <p:ext uri="{BB962C8B-B14F-4D97-AF65-F5344CB8AC3E}">
        <p14:creationId xmlns:p14="http://schemas.microsoft.com/office/powerpoint/2010/main" val="4129021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3273E4-1673-4F49-A000-75434E831798}" type="datetimeFigureOut">
              <a:rPr lang="en-US" altLang="en-US"/>
              <a:pPr>
                <a:defRPr/>
              </a:pPr>
              <a:t>11/13/2024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fld id="{F52C659B-36D2-41BC-8F83-C5BFD5B89924}" type="slidenum">
              <a:rPr lang="en-US" altLang="en-US"/>
              <a:pPr/>
              <a:t>‹#›</a:t>
            </a:fld>
            <a:endParaRPr lang="en-US" altLang="en-US" dirty="0"/>
          </a:p>
        </p:txBody>
      </p:sp>
    </p:spTree>
    <p:extLst>
      <p:ext uri="{BB962C8B-B14F-4D97-AF65-F5344CB8AC3E}">
        <p14:creationId xmlns:p14="http://schemas.microsoft.com/office/powerpoint/2010/main" val="329168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297C10-F4CF-4AAF-9394-2137F383A334}" type="datetimeFigureOut">
              <a:rPr lang="en-US" altLang="en-US"/>
              <a:pPr>
                <a:defRPr/>
              </a:pPr>
              <a:t>11/13/2024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fld id="{2110FCE6-E227-4E91-84F8-5EF6FA89DEE0}" type="slidenum">
              <a:rPr lang="en-US" altLang="en-US"/>
              <a:pPr/>
              <a:t>‹#›</a:t>
            </a:fld>
            <a:endParaRPr lang="en-US" altLang="en-US" dirty="0"/>
          </a:p>
        </p:txBody>
      </p:sp>
    </p:spTree>
    <p:extLst>
      <p:ext uri="{BB962C8B-B14F-4D97-AF65-F5344CB8AC3E}">
        <p14:creationId xmlns:p14="http://schemas.microsoft.com/office/powerpoint/2010/main" val="3276217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6566095-A1A3-4C98-A61E-8857A55537CF}" type="datetimeFigureOut">
              <a:rPr lang="en-US" altLang="en-US"/>
              <a:pPr>
                <a:defRPr/>
              </a:pPr>
              <a:t>11/13/2024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fld id="{C1A75FD8-31B5-4DD0-A600-3D54C457EDB7}" type="slidenum">
              <a:rPr lang="en-US" altLang="en-US"/>
              <a:pPr/>
              <a:t>‹#›</a:t>
            </a:fld>
            <a:endParaRPr lang="en-US" altLang="en-US" dirty="0"/>
          </a:p>
        </p:txBody>
      </p:sp>
    </p:spTree>
    <p:extLst>
      <p:ext uri="{BB962C8B-B14F-4D97-AF65-F5344CB8AC3E}">
        <p14:creationId xmlns:p14="http://schemas.microsoft.com/office/powerpoint/2010/main" val="1136197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3F2315-3CD0-9644-9945-FAE2694A4A03}"/>
              </a:ext>
            </a:extLst>
          </p:cNvPr>
          <p:cNvSpPr/>
          <p:nvPr userDrawn="1"/>
        </p:nvSpPr>
        <p:spPr>
          <a:xfrm>
            <a:off x="0" y="5276260"/>
            <a:ext cx="12192000" cy="1581739"/>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EA704-8904-F64A-8AAB-550277719F9C}"/>
              </a:ext>
            </a:extLst>
          </p:cNvPr>
          <p:cNvPicPr>
            <a:picLocks noChangeAspect="1"/>
          </p:cNvPicPr>
          <p:nvPr userDrawn="1"/>
        </p:nvPicPr>
        <p:blipFill rotWithShape="1">
          <a:blip r:embed="rId2"/>
          <a:srcRect t="76936"/>
          <a:stretch/>
        </p:blipFill>
        <p:spPr>
          <a:xfrm>
            <a:off x="0" y="5276260"/>
            <a:ext cx="12192000" cy="1581740"/>
          </a:xfrm>
          <a:prstGeom prst="rect">
            <a:avLst/>
          </a:prstGeom>
        </p:spPr>
      </p:pic>
      <p:sp>
        <p:nvSpPr>
          <p:cNvPr id="8" name="Rectangle 7">
            <a:extLst>
              <a:ext uri="{FF2B5EF4-FFF2-40B4-BE49-F238E27FC236}">
                <a16:creationId xmlns:a16="http://schemas.microsoft.com/office/drawing/2014/main" id="{F85CA902-47B4-074A-8E63-733C21D7F20E}"/>
              </a:ext>
            </a:extLst>
          </p:cNvPr>
          <p:cNvSpPr/>
          <p:nvPr userDrawn="1"/>
        </p:nvSpPr>
        <p:spPr>
          <a:xfrm>
            <a:off x="8978746" y="407347"/>
            <a:ext cx="3213253" cy="5966021"/>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B4A2CD0A-A641-F044-9018-32C1663B84BB}"/>
              </a:ext>
            </a:extLst>
          </p:cNvPr>
          <p:cNvPicPr>
            <a:picLocks noChangeAspect="1"/>
          </p:cNvPicPr>
          <p:nvPr userDrawn="1"/>
        </p:nvPicPr>
        <p:blipFill>
          <a:blip r:embed="rId3"/>
          <a:stretch>
            <a:fillRect/>
          </a:stretch>
        </p:blipFill>
        <p:spPr>
          <a:xfrm>
            <a:off x="407988" y="404813"/>
            <a:ext cx="2540725" cy="662501"/>
          </a:xfrm>
          <a:prstGeom prst="rect">
            <a:avLst/>
          </a:prstGeom>
        </p:spPr>
      </p:pic>
      <p:sp>
        <p:nvSpPr>
          <p:cNvPr id="26" name="Text Placeholder 25">
            <a:extLst>
              <a:ext uri="{FF2B5EF4-FFF2-40B4-BE49-F238E27FC236}">
                <a16:creationId xmlns:a16="http://schemas.microsoft.com/office/drawing/2014/main" id="{7E9FD01D-4B3A-C74D-AA69-D281E06B5B12}"/>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Created by: Name Surname</a:t>
            </a:r>
          </a:p>
          <a:p>
            <a:r>
              <a:rPr lang="en-US" dirty="0"/>
              <a:t>Created April 2021</a:t>
            </a:r>
          </a:p>
        </p:txBody>
      </p:sp>
      <p:pic>
        <p:nvPicPr>
          <p:cNvPr id="10" name="Picture 9">
            <a:extLst>
              <a:ext uri="{FF2B5EF4-FFF2-40B4-BE49-F238E27FC236}">
                <a16:creationId xmlns:a16="http://schemas.microsoft.com/office/drawing/2014/main" id="{2246E32C-A6DC-6E43-8D16-292778D8E412}"/>
              </a:ext>
            </a:extLst>
          </p:cNvPr>
          <p:cNvPicPr>
            <a:picLocks noChangeAspect="1"/>
          </p:cNvPicPr>
          <p:nvPr userDrawn="1"/>
        </p:nvPicPr>
        <p:blipFill rotWithShape="1">
          <a:blip r:embed="rId4"/>
          <a:srcRect l="25507" t="-804" r="25507" b="804"/>
          <a:stretch/>
        </p:blipFill>
        <p:spPr>
          <a:xfrm rot="10800000">
            <a:off x="9408572" y="-2604053"/>
            <a:ext cx="2371346" cy="6858000"/>
          </a:xfrm>
          <a:prstGeom prst="rect">
            <a:avLst/>
          </a:prstGeom>
        </p:spPr>
      </p:pic>
      <p:sp>
        <p:nvSpPr>
          <p:cNvPr id="9" name="TextBox 8">
            <a:extLst>
              <a:ext uri="{FF2B5EF4-FFF2-40B4-BE49-F238E27FC236}">
                <a16:creationId xmlns:a16="http://schemas.microsoft.com/office/drawing/2014/main" id="{7123FED5-3B50-7347-A10A-24E1064F4428}"/>
              </a:ext>
            </a:extLst>
          </p:cNvPr>
          <p:cNvSpPr txBox="1"/>
          <p:nvPr userDrawn="1"/>
        </p:nvSpPr>
        <p:spPr>
          <a:xfrm>
            <a:off x="9238488" y="4613760"/>
            <a:ext cx="295351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dirty="0">
                <a:latin typeface="Gill Sans MT" panose="020B0502020104020203" pitchFamily="34" charset="77"/>
              </a:rPr>
              <a:t>INSPIRED.</a:t>
            </a:r>
          </a:p>
          <a:p>
            <a:r>
              <a:rPr lang="en-US" sz="2600" spc="200" baseline="0" dirty="0">
                <a:latin typeface="Gill Sans MT" panose="020B0502020104020203" pitchFamily="34" charset="77"/>
              </a:rPr>
              <a:t>EMPOWERED.</a:t>
            </a:r>
          </a:p>
          <a:p>
            <a:r>
              <a:rPr lang="en-US" sz="2600" spc="200" baseline="0" dirty="0">
                <a:latin typeface="Gill Sans MT" panose="020B0502020104020203" pitchFamily="34" charset="77"/>
              </a:rPr>
              <a:t>EMPLOYED.</a:t>
            </a:r>
          </a:p>
        </p:txBody>
      </p:sp>
      <p:sp>
        <p:nvSpPr>
          <p:cNvPr id="11" name="Text Placeholder 25">
            <a:extLst>
              <a:ext uri="{FF2B5EF4-FFF2-40B4-BE49-F238E27FC236}">
                <a16:creationId xmlns:a16="http://schemas.microsoft.com/office/drawing/2014/main" id="{C41A3788-46CD-D447-AAE9-26820521E5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Buckinghamshire New University</a:t>
            </a:r>
          </a:p>
          <a:p>
            <a:r>
              <a:rPr lang="en-US" dirty="0"/>
              <a:t>PowerPoint Presentation Template</a:t>
            </a:r>
          </a:p>
        </p:txBody>
      </p:sp>
    </p:spTree>
    <p:extLst>
      <p:ext uri="{BB962C8B-B14F-4D97-AF65-F5344CB8AC3E}">
        <p14:creationId xmlns:p14="http://schemas.microsoft.com/office/powerpoint/2010/main" val="928747842"/>
      </p:ext>
    </p:extLst>
  </p:cSld>
  <p:clrMapOvr>
    <a:masterClrMapping/>
  </p:clrMapOvr>
  <p:extLst>
    <p:ext uri="{DCECCB84-F9BA-43D5-87BE-67443E8EF086}">
      <p15:sldGuideLst xmlns:p15="http://schemas.microsoft.com/office/powerpoint/2012/main">
        <p15:guide id="1" orient="horz" pos="255">
          <p15:clr>
            <a:srgbClr val="FBAE40"/>
          </p15:clr>
        </p15:guide>
        <p15:guide id="3" orient="horz" pos="4065">
          <p15:clr>
            <a:srgbClr val="FBAE40"/>
          </p15:clr>
        </p15:guide>
        <p15:guide id="4" pos="7423">
          <p15:clr>
            <a:srgbClr val="FBAE40"/>
          </p15:clr>
        </p15:guide>
        <p15:guide id="5" pos="25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8FD271E-DF91-C343-A53F-E820149688B9}"/>
              </a:ext>
            </a:extLst>
          </p:cNvPr>
          <p:cNvSpPr/>
          <p:nvPr userDrawn="1"/>
        </p:nvSpPr>
        <p:spPr>
          <a:xfrm>
            <a:off x="8599991" y="0"/>
            <a:ext cx="359201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E9DC1C-3829-1240-B873-8F25F87A32F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23" name="Picture 22" descr="A black and white logo&#10;&#10;Description automatically generated with low confidence">
            <a:extLst>
              <a:ext uri="{FF2B5EF4-FFF2-40B4-BE49-F238E27FC236}">
                <a16:creationId xmlns:a16="http://schemas.microsoft.com/office/drawing/2014/main" id="{DC17E81D-4ED7-CC42-BCBF-BA5024953A63}"/>
              </a:ext>
            </a:extLst>
          </p:cNvPr>
          <p:cNvPicPr>
            <a:picLocks noChangeAspect="1"/>
          </p:cNvPicPr>
          <p:nvPr userDrawn="1"/>
        </p:nvPicPr>
        <p:blipFill rotWithShape="1">
          <a:blip r:embed="rId3"/>
          <a:srcRect r="50000"/>
          <a:stretch/>
        </p:blipFill>
        <p:spPr>
          <a:xfrm>
            <a:off x="9419985" y="0"/>
            <a:ext cx="2772015" cy="6858000"/>
          </a:xfrm>
          <a:prstGeom prst="rect">
            <a:avLst/>
          </a:prstGeom>
        </p:spPr>
      </p:pic>
      <p:sp>
        <p:nvSpPr>
          <p:cNvPr id="9" name="Text Placeholder 25">
            <a:extLst>
              <a:ext uri="{FF2B5EF4-FFF2-40B4-BE49-F238E27FC236}">
                <a16:creationId xmlns:a16="http://schemas.microsoft.com/office/drawing/2014/main" id="{35F5C73E-7C4C-FF4F-80FA-2CC219AD241A}"/>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Created by: Name Surname</a:t>
            </a:r>
          </a:p>
          <a:p>
            <a:r>
              <a:rPr lang="en-US" dirty="0"/>
              <a:t>Created April 2021</a:t>
            </a:r>
          </a:p>
        </p:txBody>
      </p:sp>
      <p:sp>
        <p:nvSpPr>
          <p:cNvPr id="10" name="Text Placeholder 25">
            <a:extLst>
              <a:ext uri="{FF2B5EF4-FFF2-40B4-BE49-F238E27FC236}">
                <a16:creationId xmlns:a16="http://schemas.microsoft.com/office/drawing/2014/main" id="{AD9607E6-6F85-F549-8595-AA312AE2B1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Buckinghamshire New University</a:t>
            </a:r>
          </a:p>
          <a:p>
            <a:r>
              <a:rPr lang="en-US" dirty="0"/>
              <a:t>PowerPoint Presentation Template</a:t>
            </a:r>
          </a:p>
        </p:txBody>
      </p:sp>
      <p:sp>
        <p:nvSpPr>
          <p:cNvPr id="11" name="TextBox 10">
            <a:extLst>
              <a:ext uri="{FF2B5EF4-FFF2-40B4-BE49-F238E27FC236}">
                <a16:creationId xmlns:a16="http://schemas.microsoft.com/office/drawing/2014/main" id="{4A3DA85C-0282-2A4C-85F5-40B7BB361E66}"/>
              </a:ext>
            </a:extLst>
          </p:cNvPr>
          <p:cNvSpPr txBox="1"/>
          <p:nvPr userDrawn="1"/>
        </p:nvSpPr>
        <p:spPr>
          <a:xfrm>
            <a:off x="9238488" y="4613760"/>
            <a:ext cx="254552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dirty="0">
                <a:solidFill>
                  <a:schemeClr val="bg1"/>
                </a:solidFill>
                <a:latin typeface="Gill Sans MT" panose="020B0502020104020203" pitchFamily="34" charset="77"/>
              </a:rPr>
              <a:t>INSPIRED.</a:t>
            </a:r>
          </a:p>
          <a:p>
            <a:r>
              <a:rPr lang="en-US" sz="2600" spc="200" baseline="0" dirty="0">
                <a:solidFill>
                  <a:schemeClr val="bg1"/>
                </a:solidFill>
                <a:latin typeface="Gill Sans MT" panose="020B0502020104020203" pitchFamily="34" charset="77"/>
              </a:rPr>
              <a:t>EMPOWERED.</a:t>
            </a:r>
          </a:p>
          <a:p>
            <a:r>
              <a:rPr lang="en-US" sz="2600" spc="200" baseline="0" dirty="0">
                <a:solidFill>
                  <a:schemeClr val="bg1"/>
                </a:solidFill>
                <a:latin typeface="Gill Sans MT" panose="020B0502020104020203" pitchFamily="34" charset="77"/>
              </a:rPr>
              <a:t>EMPLOYED.</a:t>
            </a:r>
          </a:p>
        </p:txBody>
      </p:sp>
    </p:spTree>
    <p:extLst>
      <p:ext uri="{BB962C8B-B14F-4D97-AF65-F5344CB8AC3E}">
        <p14:creationId xmlns:p14="http://schemas.microsoft.com/office/powerpoint/2010/main" val="1876752475"/>
      </p:ext>
    </p:extLst>
  </p:cSld>
  <p:clrMapOvr>
    <a:masterClrMapping/>
  </p:clrMapOvr>
  <p:extLst>
    <p:ext uri="{DCECCB84-F9BA-43D5-87BE-67443E8EF086}">
      <p15:sldGuideLst xmlns:p15="http://schemas.microsoft.com/office/powerpoint/2012/main">
        <p15:guide id="1" orient="horz" pos="4065">
          <p15:clr>
            <a:srgbClr val="FBAE40"/>
          </p15:clr>
        </p15:guide>
        <p15:guide id="2" pos="257">
          <p15:clr>
            <a:srgbClr val="FBAE40"/>
          </p15:clr>
        </p15:guide>
        <p15:guide id="3" orient="horz" pos="255">
          <p15:clr>
            <a:srgbClr val="FBAE40"/>
          </p15:clr>
        </p15:guide>
        <p15:guide id="4" pos="7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09F809-DAF3-1745-8530-44420323FAFD}"/>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2" name="Rectangle 1">
            <a:extLst>
              <a:ext uri="{FF2B5EF4-FFF2-40B4-BE49-F238E27FC236}">
                <a16:creationId xmlns:a16="http://schemas.microsoft.com/office/drawing/2014/main" id="{E92CC0FA-7D00-7644-985D-01B8314B1786}"/>
              </a:ext>
            </a:extLst>
          </p:cNvPr>
          <p:cNvSpPr/>
          <p:nvPr userDrawn="1"/>
        </p:nvSpPr>
        <p:spPr>
          <a:xfrm>
            <a:off x="6096000" y="0"/>
            <a:ext cx="6096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848081"/>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orient="horz" pos="255">
          <p15:clr>
            <a:srgbClr val="FBAE40"/>
          </p15:clr>
        </p15:guide>
        <p15:guide id="5" orient="horz" pos="40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1 with picture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AD5A3-320D-264C-9CE9-686CBD629AA3}"/>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4" name="Rectangle 3">
            <a:extLst>
              <a:ext uri="{FF2B5EF4-FFF2-40B4-BE49-F238E27FC236}">
                <a16:creationId xmlns:a16="http://schemas.microsoft.com/office/drawing/2014/main" id="{D698054F-EFA9-3342-8D51-4E2ABA91FB6F}"/>
              </a:ext>
            </a:extLst>
          </p:cNvPr>
          <p:cNvSpPr/>
          <p:nvPr userDrawn="1"/>
        </p:nvSpPr>
        <p:spPr>
          <a:xfrm>
            <a:off x="8547234" y="0"/>
            <a:ext cx="36447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icture Placeholder 4">
            <a:extLst>
              <a:ext uri="{FF2B5EF4-FFF2-40B4-BE49-F238E27FC236}">
                <a16:creationId xmlns:a16="http://schemas.microsoft.com/office/drawing/2014/main" id="{E5D29854-3991-E546-8548-1C4309364E9F}"/>
              </a:ext>
            </a:extLst>
          </p:cNvPr>
          <p:cNvSpPr>
            <a:spLocks noGrp="1"/>
          </p:cNvSpPr>
          <p:nvPr>
            <p:ph type="pic" sz="quarter" idx="12"/>
          </p:nvPr>
        </p:nvSpPr>
        <p:spPr>
          <a:xfrm>
            <a:off x="7087072" y="1677239"/>
            <a:ext cx="4696940" cy="2550160"/>
          </a:xfrm>
        </p:spPr>
        <p:txBody>
          <a:bodyPr tIns="1080000" anchor="ctr"/>
          <a:lstStyle>
            <a:lvl1pPr algn="ctr">
              <a:buNone/>
              <a:defRPr sz="14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9F6C81EB-A61A-914C-BFB9-BA64BA7A8C70}"/>
              </a:ext>
            </a:extLst>
          </p:cNvPr>
          <p:cNvSpPr>
            <a:spLocks noGrp="1"/>
          </p:cNvSpPr>
          <p:nvPr>
            <p:ph type="pic" sz="quarter" idx="13"/>
          </p:nvPr>
        </p:nvSpPr>
        <p:spPr>
          <a:xfrm>
            <a:off x="10039350" y="4227399"/>
            <a:ext cx="1744663" cy="1743075"/>
          </a:xfrm>
        </p:spPr>
        <p:txBody>
          <a:bodyPr tIns="1080000" anchor="ctr"/>
          <a:lstStyle>
            <a:lvl1pPr algn="ctr">
              <a:buNone/>
              <a:defRPr sz="14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4D0C906-B378-8441-BA90-752373041B8E}"/>
              </a:ext>
            </a:extLst>
          </p:cNvPr>
          <p:cNvSpPr>
            <a:spLocks noGrp="1"/>
          </p:cNvSpPr>
          <p:nvPr>
            <p:ph type="pic" sz="quarter" idx="14"/>
          </p:nvPr>
        </p:nvSpPr>
        <p:spPr>
          <a:xfrm>
            <a:off x="8294687" y="4227399"/>
            <a:ext cx="1744663" cy="1743075"/>
          </a:xfrm>
        </p:spPr>
        <p:txBody>
          <a:bodyPr tIns="1080000" anchor="ctr"/>
          <a:lstStyle>
            <a:lvl1pPr algn="ctr">
              <a:buNone/>
              <a:defRPr sz="1400"/>
            </a:lvl1pPr>
          </a:lstStyle>
          <a:p>
            <a:r>
              <a:rPr lang="en-US"/>
              <a:t>Click icon to add picture</a:t>
            </a:r>
            <a:endParaRPr lang="en-US" dirty="0"/>
          </a:p>
        </p:txBody>
      </p:sp>
      <p:sp>
        <p:nvSpPr>
          <p:cNvPr id="10" name="Text Placeholder 25">
            <a:extLst>
              <a:ext uri="{FF2B5EF4-FFF2-40B4-BE49-F238E27FC236}">
                <a16:creationId xmlns:a16="http://schemas.microsoft.com/office/drawing/2014/main" id="{D1C594B7-BD16-7048-9648-3B7F1380E4FD}"/>
              </a:ext>
            </a:extLst>
          </p:cNvPr>
          <p:cNvSpPr>
            <a:spLocks noGrp="1"/>
          </p:cNvSpPr>
          <p:nvPr>
            <p:ph type="body" sz="quarter" idx="10" hasCustomPrompt="1"/>
          </p:nvPr>
        </p:nvSpPr>
        <p:spPr>
          <a:xfrm>
            <a:off x="412083" y="1969477"/>
            <a:ext cx="6569009" cy="4483710"/>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11" name="Text Placeholder 25">
            <a:extLst>
              <a:ext uri="{FF2B5EF4-FFF2-40B4-BE49-F238E27FC236}">
                <a16:creationId xmlns:a16="http://schemas.microsoft.com/office/drawing/2014/main" id="{F80C5DAC-7774-9848-84ED-F327FD28C965}"/>
              </a:ext>
            </a:extLst>
          </p:cNvPr>
          <p:cNvSpPr>
            <a:spLocks noGrp="1"/>
          </p:cNvSpPr>
          <p:nvPr>
            <p:ph type="body" sz="quarter" idx="11" hasCustomPrompt="1"/>
          </p:nvPr>
        </p:nvSpPr>
        <p:spPr>
          <a:xfrm>
            <a:off x="412083" y="1450004"/>
            <a:ext cx="6569010"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40436385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69560"/>
            <a:ext cx="10515600" cy="409790"/>
          </a:xfrm>
          <a:prstGeom prst="rect">
            <a:avLst/>
          </a:prstGeom>
        </p:spPr>
        <p:txBody>
          <a:bodyPr lIns="0" tIns="0" rIns="0" bIns="0">
            <a:noAutofit/>
          </a:bodyPr>
          <a:lstStyle>
            <a:lvl1pPr algn="ctr">
              <a:defRPr sz="3800" b="1" i="0" cap="none" baseline="0">
                <a:solidFill>
                  <a:srgbClr val="3766BC"/>
                </a:solidFill>
                <a:latin typeface="Helvetica Neue Condensed" charset="0"/>
              </a:defRPr>
            </a:lvl1pPr>
          </a:lstStyle>
          <a:p>
            <a:r>
              <a:rPr lang="en-US"/>
              <a:t>Click to edit Master title style</a:t>
            </a:r>
            <a:endParaRPr lang="en-US" dirty="0"/>
          </a:p>
        </p:txBody>
      </p:sp>
      <p:sp>
        <p:nvSpPr>
          <p:cNvPr id="3" name="Content Placeholder 2"/>
          <p:cNvSpPr>
            <a:spLocks noGrp="1"/>
          </p:cNvSpPr>
          <p:nvPr>
            <p:ph idx="1"/>
          </p:nvPr>
        </p:nvSpPr>
        <p:spPr>
          <a:xfrm>
            <a:off x="838200" y="1807919"/>
            <a:ext cx="10515600" cy="4168338"/>
          </a:xfrm>
        </p:spPr>
        <p:txBody>
          <a:bodyPr>
            <a:noAutofit/>
          </a:bodyPr>
          <a:lstStyle>
            <a:lvl1pPr>
              <a:defRPr b="1" baseline="0">
                <a:latin typeface="Helvetica" pitchFamily="34" charset="0"/>
              </a:defRPr>
            </a:lvl1pPr>
            <a:lvl2pPr>
              <a:defRPr b="1" baseline="0">
                <a:latin typeface="Helvetica" pitchFamily="34" charset="0"/>
              </a:defRPr>
            </a:lvl2pPr>
            <a:lvl3pPr>
              <a:defRPr b="1">
                <a:latin typeface="Helvetica" pitchFamily="34" charset="0"/>
              </a:defRPr>
            </a:lvl3pPr>
            <a:lvl4pPr>
              <a:defRPr b="1" baseline="0">
                <a:latin typeface="Helvetica" pitchFamily="34" charset="0"/>
              </a:defRPr>
            </a:lvl4pPr>
            <a:lvl5pPr>
              <a:defRPr b="1">
                <a:latin typeface="Helvetic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8977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2 colour full ble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05A16-B7F5-3841-BA87-7D5512E0F529}"/>
              </a:ext>
            </a:extLst>
          </p:cNvPr>
          <p:cNvSpPr/>
          <p:nvPr userDrawn="1"/>
        </p:nvSpPr>
        <p:spPr>
          <a:xfrm>
            <a:off x="0" y="0"/>
            <a:ext cx="12192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6DB9B1-48A1-7F41-A8C4-95195CFBDFBA}"/>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5" name="Text Placeholder 25">
            <a:extLst>
              <a:ext uri="{FF2B5EF4-FFF2-40B4-BE49-F238E27FC236}">
                <a16:creationId xmlns:a16="http://schemas.microsoft.com/office/drawing/2014/main" id="{BF464536-8A3D-1741-82F8-B9956994845E}"/>
              </a:ext>
            </a:extLst>
          </p:cNvPr>
          <p:cNvSpPr>
            <a:spLocks noGrp="1"/>
          </p:cNvSpPr>
          <p:nvPr>
            <p:ph type="body" sz="quarter" idx="10" hasCustomPrompt="1"/>
          </p:nvPr>
        </p:nvSpPr>
        <p:spPr>
          <a:xfrm>
            <a:off x="412083" y="1969477"/>
            <a:ext cx="11371930" cy="4483710"/>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9" name="Text Placeholder 25">
            <a:extLst>
              <a:ext uri="{FF2B5EF4-FFF2-40B4-BE49-F238E27FC236}">
                <a16:creationId xmlns:a16="http://schemas.microsoft.com/office/drawing/2014/main" id="{FB1345F4-21DF-E845-A715-5BBCD8696185}"/>
              </a:ext>
            </a:extLst>
          </p:cNvPr>
          <p:cNvSpPr>
            <a:spLocks noGrp="1"/>
          </p:cNvSpPr>
          <p:nvPr>
            <p:ph type="body" sz="quarter" idx="11" hasCustomPrompt="1"/>
          </p:nvPr>
        </p:nvSpPr>
        <p:spPr>
          <a:xfrm>
            <a:off x="412083" y="1450004"/>
            <a:ext cx="11371932"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2475823969"/>
      </p:ext>
    </p:extLst>
  </p:cSld>
  <p:clrMapOvr>
    <a:masterClrMapping/>
  </p:clrMapOvr>
  <p:extLst>
    <p:ext uri="{DCECCB84-F9BA-43D5-87BE-67443E8EF086}">
      <p15:sldGuideLst xmlns:p15="http://schemas.microsoft.com/office/powerpoint/2012/main">
        <p15:guide id="1" orient="horz" pos="255">
          <p15:clr>
            <a:srgbClr val="FBAE40"/>
          </p15:clr>
        </p15:guide>
        <p15:guide id="3" pos="7423">
          <p15:clr>
            <a:srgbClr val="FBAE40"/>
          </p15:clr>
        </p15:guide>
        <p15:guide id="4" pos="257">
          <p15:clr>
            <a:srgbClr val="FBAE40"/>
          </p15:clr>
        </p15:guide>
        <p15:guide id="5" orient="horz" pos="406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3 one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6D134B-4A40-F24F-82C1-FC901E11FAE4}"/>
              </a:ext>
            </a:extLst>
          </p:cNvPr>
          <p:cNvSpPr>
            <a:spLocks noGrp="1"/>
          </p:cNvSpPr>
          <p:nvPr>
            <p:ph type="pic" sz="quarter" idx="10" hasCustomPrompt="1"/>
          </p:nvPr>
        </p:nvSpPr>
        <p:spPr>
          <a:xfrm>
            <a:off x="6921500" y="0"/>
            <a:ext cx="5270500" cy="6858000"/>
          </a:xfrm>
        </p:spPr>
        <p:txBody>
          <a:bodyPr lIns="90000" tIns="1080000" anchor="ctr"/>
          <a:lstStyle>
            <a:lvl1pPr algn="ctr">
              <a:buNone/>
              <a:defRPr sz="1800"/>
            </a:lvl1pPr>
          </a:lstStyle>
          <a:p>
            <a:r>
              <a:rPr lang="en-US" dirty="0"/>
              <a:t>Click here to insert picture</a:t>
            </a:r>
          </a:p>
        </p:txBody>
      </p:sp>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641074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6410749"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2280830340"/>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1137192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3127012230"/>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7"/>
            <a:ext cx="11371928" cy="4483709"/>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2824246112"/>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4 two pictu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13899B-D7E9-C44B-B02B-19DE9D9F3C53}"/>
              </a:ext>
            </a:extLst>
          </p:cNvPr>
          <p:cNvSpPr/>
          <p:nvPr userDrawn="1"/>
        </p:nvSpPr>
        <p:spPr>
          <a:xfrm>
            <a:off x="0" y="0"/>
            <a:ext cx="6937130" cy="6858000"/>
          </a:xfrm>
          <a:prstGeom prst="rect">
            <a:avLst/>
          </a:prstGeom>
          <a:solidFill>
            <a:srgbClr val="363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403B7A0C-3F05-1246-9610-2B916B60F013}"/>
              </a:ext>
            </a:extLst>
          </p:cNvPr>
          <p:cNvSpPr>
            <a:spLocks noGrp="1"/>
          </p:cNvSpPr>
          <p:nvPr>
            <p:ph type="pic" sz="quarter" idx="10" hasCustomPrompt="1"/>
          </p:nvPr>
        </p:nvSpPr>
        <p:spPr>
          <a:xfrm>
            <a:off x="6937130" y="0"/>
            <a:ext cx="5254869" cy="3429000"/>
          </a:xfrm>
        </p:spPr>
        <p:txBody>
          <a:bodyPr tIns="1080000" anchor="ctr"/>
          <a:lstStyle>
            <a:lvl1pPr algn="ctr">
              <a:buNone/>
              <a:defRPr sz="1400"/>
            </a:lvl1pPr>
          </a:lstStyle>
          <a:p>
            <a:r>
              <a:rPr lang="en-US" dirty="0"/>
              <a:t>Click to insert picture</a:t>
            </a:r>
          </a:p>
        </p:txBody>
      </p:sp>
      <p:sp>
        <p:nvSpPr>
          <p:cNvPr id="8" name="Picture Placeholder 6">
            <a:extLst>
              <a:ext uri="{FF2B5EF4-FFF2-40B4-BE49-F238E27FC236}">
                <a16:creationId xmlns:a16="http://schemas.microsoft.com/office/drawing/2014/main" id="{CB227514-D24F-F941-B914-0BEB9FCFED3C}"/>
              </a:ext>
            </a:extLst>
          </p:cNvPr>
          <p:cNvSpPr>
            <a:spLocks noGrp="1"/>
          </p:cNvSpPr>
          <p:nvPr>
            <p:ph type="pic" sz="quarter" idx="11" hasCustomPrompt="1"/>
          </p:nvPr>
        </p:nvSpPr>
        <p:spPr>
          <a:xfrm>
            <a:off x="6937130" y="3429000"/>
            <a:ext cx="5254869" cy="3429000"/>
          </a:xfrm>
        </p:spPr>
        <p:txBody>
          <a:bodyPr tIns="1080000" bIns="108000" anchor="ctr"/>
          <a:lstStyle>
            <a:lvl1pPr algn="ctr">
              <a:buNone/>
              <a:defRPr sz="1400"/>
            </a:lvl1pPr>
          </a:lstStyle>
          <a:p>
            <a:r>
              <a:rPr lang="en-US" dirty="0"/>
              <a:t>Click to insert picture</a:t>
            </a:r>
          </a:p>
        </p:txBody>
      </p:sp>
      <p:pic>
        <p:nvPicPr>
          <p:cNvPr id="6" name="Picture 5">
            <a:extLst>
              <a:ext uri="{FF2B5EF4-FFF2-40B4-BE49-F238E27FC236}">
                <a16:creationId xmlns:a16="http://schemas.microsoft.com/office/drawing/2014/main" id="{A6902CCD-CB98-8F41-8680-15DBE4FD547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0" name="Picture 9">
            <a:extLst>
              <a:ext uri="{FF2B5EF4-FFF2-40B4-BE49-F238E27FC236}">
                <a16:creationId xmlns:a16="http://schemas.microsoft.com/office/drawing/2014/main" id="{77FAC18A-0206-7A49-8743-852DAC971745}"/>
              </a:ext>
            </a:extLst>
          </p:cNvPr>
          <p:cNvPicPr>
            <a:picLocks noChangeAspect="1"/>
          </p:cNvPicPr>
          <p:nvPr userDrawn="1"/>
        </p:nvPicPr>
        <p:blipFill rotWithShape="1">
          <a:blip r:embed="rId3"/>
          <a:srcRect l="72021"/>
          <a:stretch/>
        </p:blipFill>
        <p:spPr>
          <a:xfrm rot="5400000">
            <a:off x="2996200" y="2995845"/>
            <a:ext cx="1273944" cy="6450368"/>
          </a:xfrm>
          <a:prstGeom prst="rect">
            <a:avLst/>
          </a:prstGeom>
        </p:spPr>
      </p:pic>
      <p:sp>
        <p:nvSpPr>
          <p:cNvPr id="9" name="Text Placeholder 25">
            <a:extLst>
              <a:ext uri="{FF2B5EF4-FFF2-40B4-BE49-F238E27FC236}">
                <a16:creationId xmlns:a16="http://schemas.microsoft.com/office/drawing/2014/main" id="{429BF847-28A7-F141-95E7-78CED80DAB8D}"/>
              </a:ext>
            </a:extLst>
          </p:cNvPr>
          <p:cNvSpPr>
            <a:spLocks noGrp="1"/>
          </p:cNvSpPr>
          <p:nvPr>
            <p:ph type="body" sz="quarter" idx="12" hasCustomPrompt="1"/>
          </p:nvPr>
        </p:nvSpPr>
        <p:spPr>
          <a:xfrm>
            <a:off x="412084" y="1969478"/>
            <a:ext cx="6410748" cy="3614578"/>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11" name="Text Placeholder 25">
            <a:extLst>
              <a:ext uri="{FF2B5EF4-FFF2-40B4-BE49-F238E27FC236}">
                <a16:creationId xmlns:a16="http://schemas.microsoft.com/office/drawing/2014/main" id="{062873BC-4005-094E-A38D-FEEDB944C137}"/>
              </a:ext>
            </a:extLst>
          </p:cNvPr>
          <p:cNvSpPr>
            <a:spLocks noGrp="1"/>
          </p:cNvSpPr>
          <p:nvPr>
            <p:ph type="body" sz="quarter" idx="13" hasCustomPrompt="1"/>
          </p:nvPr>
        </p:nvSpPr>
        <p:spPr>
          <a:xfrm>
            <a:off x="412083" y="1450004"/>
            <a:ext cx="6410749"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3670889632"/>
      </p:ext>
    </p:extLst>
  </p:cSld>
  <p:clrMapOvr>
    <a:masterClrMapping/>
  </p:clrMapOvr>
  <p:extLst>
    <p:ext uri="{DCECCB84-F9BA-43D5-87BE-67443E8EF086}">
      <p15:sldGuideLst xmlns:p15="http://schemas.microsoft.com/office/powerpoint/2012/main">
        <p15:guide id="2" pos="257">
          <p15:clr>
            <a:srgbClr val="FBAE40"/>
          </p15:clr>
        </p15:guide>
        <p15:guide id="3" pos="7423">
          <p15:clr>
            <a:srgbClr val="FBAE40"/>
          </p15:clr>
        </p15:guide>
        <p15:guide id="4" orient="horz" pos="255">
          <p15:clr>
            <a:srgbClr val="FBAE40"/>
          </p15:clr>
        </p15:guide>
        <p15:guide id="5" orient="horz" pos="406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cov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B4C267-D3FB-EC42-885B-8EB923794FFD}"/>
              </a:ext>
            </a:extLst>
          </p:cNvPr>
          <p:cNvSpPr/>
          <p:nvPr userDrawn="1"/>
        </p:nvSpPr>
        <p:spPr>
          <a:xfrm>
            <a:off x="9568940" y="0"/>
            <a:ext cx="2623059" cy="6858000"/>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EC362F64-35CF-6144-99ED-91533DB5C6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55159" y="502666"/>
            <a:ext cx="228854" cy="228854"/>
          </a:xfrm>
          <a:prstGeom prst="rect">
            <a:avLst/>
          </a:prstGeom>
        </p:spPr>
      </p:pic>
      <p:pic>
        <p:nvPicPr>
          <p:cNvPr id="10" name="Graphic 9">
            <a:extLst>
              <a:ext uri="{FF2B5EF4-FFF2-40B4-BE49-F238E27FC236}">
                <a16:creationId xmlns:a16="http://schemas.microsoft.com/office/drawing/2014/main" id="{F9DDB064-1F2E-614B-8A77-6466760006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55158" y="813559"/>
            <a:ext cx="228855" cy="228855"/>
          </a:xfrm>
          <a:prstGeom prst="rect">
            <a:avLst/>
          </a:prstGeom>
        </p:spPr>
      </p:pic>
      <p:pic>
        <p:nvPicPr>
          <p:cNvPr id="12" name="Graphic 11">
            <a:extLst>
              <a:ext uri="{FF2B5EF4-FFF2-40B4-BE49-F238E27FC236}">
                <a16:creationId xmlns:a16="http://schemas.microsoft.com/office/drawing/2014/main" id="{44089D45-E18C-A549-97C7-C84EE978F4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55158" y="1124453"/>
            <a:ext cx="228855" cy="228855"/>
          </a:xfrm>
          <a:prstGeom prst="rect">
            <a:avLst/>
          </a:prstGeom>
        </p:spPr>
      </p:pic>
      <p:pic>
        <p:nvPicPr>
          <p:cNvPr id="16" name="Graphic 15">
            <a:extLst>
              <a:ext uri="{FF2B5EF4-FFF2-40B4-BE49-F238E27FC236}">
                <a16:creationId xmlns:a16="http://schemas.microsoft.com/office/drawing/2014/main" id="{D259F347-22DF-054A-91EC-586C746FCF1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555158" y="1435348"/>
            <a:ext cx="228855" cy="228855"/>
          </a:xfrm>
          <a:prstGeom prst="rect">
            <a:avLst/>
          </a:prstGeom>
        </p:spPr>
      </p:pic>
      <p:pic>
        <p:nvPicPr>
          <p:cNvPr id="18" name="Graphic 17">
            <a:extLst>
              <a:ext uri="{FF2B5EF4-FFF2-40B4-BE49-F238E27FC236}">
                <a16:creationId xmlns:a16="http://schemas.microsoft.com/office/drawing/2014/main" id="{6D2C955B-F993-8241-8D3A-E6BBD47A9F3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555158" y="1746243"/>
            <a:ext cx="228855" cy="228855"/>
          </a:xfrm>
          <a:prstGeom prst="rect">
            <a:avLst/>
          </a:prstGeom>
        </p:spPr>
      </p:pic>
      <p:sp>
        <p:nvSpPr>
          <p:cNvPr id="19" name="Rectangle 18">
            <a:extLst>
              <a:ext uri="{FF2B5EF4-FFF2-40B4-BE49-F238E27FC236}">
                <a16:creationId xmlns:a16="http://schemas.microsoft.com/office/drawing/2014/main" id="{87F05BD2-5CEF-404E-AA85-72BD03ADC9FE}"/>
              </a:ext>
            </a:extLst>
          </p:cNvPr>
          <p:cNvSpPr/>
          <p:nvPr userDrawn="1"/>
        </p:nvSpPr>
        <p:spPr>
          <a:xfrm>
            <a:off x="10210715" y="478593"/>
            <a:ext cx="981359" cy="246221"/>
          </a:xfrm>
          <a:prstGeom prst="rect">
            <a:avLst/>
          </a:prstGeom>
        </p:spPr>
        <p:txBody>
          <a:bodyPr wrap="none">
            <a:spAutoFit/>
          </a:bodyPr>
          <a:lstStyle/>
          <a:p>
            <a:r>
              <a:rPr lang="en-GB" sz="1000" kern="1200" dirty="0" err="1">
                <a:solidFill>
                  <a:srgbClr val="363932"/>
                </a:solidFill>
                <a:effectLst/>
                <a:latin typeface="+mn-lt"/>
                <a:ea typeface="+mn-ea"/>
                <a:cs typeface="+mn-cs"/>
              </a:rPr>
              <a:t>BucksNewUni</a:t>
            </a:r>
            <a:endParaRPr lang="en-US" sz="1000" dirty="0">
              <a:solidFill>
                <a:srgbClr val="363932"/>
              </a:solidFill>
            </a:endParaRPr>
          </a:p>
        </p:txBody>
      </p:sp>
      <p:sp>
        <p:nvSpPr>
          <p:cNvPr id="20" name="Rectangle 19">
            <a:extLst>
              <a:ext uri="{FF2B5EF4-FFF2-40B4-BE49-F238E27FC236}">
                <a16:creationId xmlns:a16="http://schemas.microsoft.com/office/drawing/2014/main" id="{06256084-838F-FF47-80BF-B2AA140F3475}"/>
              </a:ext>
            </a:extLst>
          </p:cNvPr>
          <p:cNvSpPr/>
          <p:nvPr userDrawn="1"/>
        </p:nvSpPr>
        <p:spPr>
          <a:xfrm>
            <a:off x="10195220" y="803079"/>
            <a:ext cx="1877568" cy="246221"/>
          </a:xfrm>
          <a:prstGeom prst="rect">
            <a:avLst/>
          </a:prstGeom>
        </p:spPr>
        <p:txBody>
          <a:bodyPr wrap="square">
            <a:spAutoFit/>
          </a:bodyPr>
          <a:lstStyle/>
          <a:p>
            <a:r>
              <a:rPr lang="en-GB" sz="1000" kern="1200" dirty="0">
                <a:solidFill>
                  <a:srgbClr val="363932"/>
                </a:solidFill>
                <a:effectLst/>
                <a:latin typeface="+mn-lt"/>
                <a:ea typeface="+mn-ea"/>
                <a:cs typeface="+mn-cs"/>
              </a:rPr>
              <a:t>@</a:t>
            </a:r>
            <a:r>
              <a:rPr lang="en-GB" sz="1000" kern="1200" dirty="0" err="1">
                <a:solidFill>
                  <a:srgbClr val="363932"/>
                </a:solidFill>
                <a:effectLst/>
                <a:latin typeface="+mn-lt"/>
                <a:ea typeface="+mn-ea"/>
                <a:cs typeface="+mn-cs"/>
              </a:rPr>
              <a:t>BucksNewUni</a:t>
            </a:r>
            <a:endParaRPr lang="en-GB" sz="1000" kern="1200" dirty="0">
              <a:solidFill>
                <a:srgbClr val="363932"/>
              </a:solidFill>
              <a:effectLst/>
              <a:latin typeface="+mn-lt"/>
              <a:ea typeface="+mn-ea"/>
              <a:cs typeface="+mn-cs"/>
            </a:endParaRPr>
          </a:p>
        </p:txBody>
      </p:sp>
      <p:sp>
        <p:nvSpPr>
          <p:cNvPr id="22" name="Rectangle 21">
            <a:extLst>
              <a:ext uri="{FF2B5EF4-FFF2-40B4-BE49-F238E27FC236}">
                <a16:creationId xmlns:a16="http://schemas.microsoft.com/office/drawing/2014/main" id="{A9E7C9C2-4D21-B646-9A23-F71826EFC489}"/>
              </a:ext>
            </a:extLst>
          </p:cNvPr>
          <p:cNvSpPr/>
          <p:nvPr userDrawn="1"/>
        </p:nvSpPr>
        <p:spPr>
          <a:xfrm>
            <a:off x="10195220" y="1103508"/>
            <a:ext cx="1877568" cy="246221"/>
          </a:xfrm>
          <a:prstGeom prst="rect">
            <a:avLst/>
          </a:prstGeom>
        </p:spPr>
        <p:txBody>
          <a:bodyPr wrap="square">
            <a:spAutoFit/>
          </a:bodyPr>
          <a:lstStyle/>
          <a:p>
            <a:r>
              <a:rPr lang="en-GB" sz="1000" kern="1200" dirty="0" err="1">
                <a:solidFill>
                  <a:srgbClr val="363932"/>
                </a:solidFill>
                <a:effectLst/>
                <a:latin typeface="+mn-lt"/>
                <a:ea typeface="+mn-ea"/>
                <a:cs typeface="+mn-cs"/>
              </a:rPr>
              <a:t>BucksNewUni</a:t>
            </a:r>
            <a:endParaRPr lang="en-GB" sz="1000" kern="1200" dirty="0">
              <a:solidFill>
                <a:srgbClr val="363932"/>
              </a:solidFill>
              <a:effectLst/>
              <a:latin typeface="+mn-lt"/>
              <a:ea typeface="+mn-ea"/>
              <a:cs typeface="+mn-cs"/>
            </a:endParaRPr>
          </a:p>
        </p:txBody>
      </p:sp>
      <p:sp>
        <p:nvSpPr>
          <p:cNvPr id="23" name="Rectangle 22">
            <a:extLst>
              <a:ext uri="{FF2B5EF4-FFF2-40B4-BE49-F238E27FC236}">
                <a16:creationId xmlns:a16="http://schemas.microsoft.com/office/drawing/2014/main" id="{944556AD-09B1-C64D-B16D-1C867B4F0D77}"/>
              </a:ext>
            </a:extLst>
          </p:cNvPr>
          <p:cNvSpPr/>
          <p:nvPr userDrawn="1"/>
        </p:nvSpPr>
        <p:spPr>
          <a:xfrm>
            <a:off x="10195220" y="1412018"/>
            <a:ext cx="1877568" cy="246221"/>
          </a:xfrm>
          <a:prstGeom prst="rect">
            <a:avLst/>
          </a:prstGeom>
        </p:spPr>
        <p:txBody>
          <a:bodyPr wrap="square">
            <a:spAutoFit/>
          </a:bodyPr>
          <a:lstStyle/>
          <a:p>
            <a:r>
              <a:rPr lang="en-GB" sz="1000" kern="1200" dirty="0" err="1">
                <a:solidFill>
                  <a:srgbClr val="363932"/>
                </a:solidFill>
                <a:effectLst/>
                <a:latin typeface="+mn-lt"/>
                <a:ea typeface="+mn-ea"/>
                <a:cs typeface="+mn-cs"/>
              </a:rPr>
              <a:t>BucksNewUni</a:t>
            </a:r>
            <a:endParaRPr lang="en-GB" sz="1000" kern="1200" dirty="0">
              <a:solidFill>
                <a:srgbClr val="363932"/>
              </a:solidFill>
              <a:effectLst/>
              <a:latin typeface="+mn-lt"/>
              <a:ea typeface="+mn-ea"/>
              <a:cs typeface="+mn-cs"/>
            </a:endParaRPr>
          </a:p>
        </p:txBody>
      </p:sp>
      <p:sp>
        <p:nvSpPr>
          <p:cNvPr id="24" name="Rectangle 23">
            <a:extLst>
              <a:ext uri="{FF2B5EF4-FFF2-40B4-BE49-F238E27FC236}">
                <a16:creationId xmlns:a16="http://schemas.microsoft.com/office/drawing/2014/main" id="{7254A0C1-817D-4B47-8182-A75FA871B11C}"/>
              </a:ext>
            </a:extLst>
          </p:cNvPr>
          <p:cNvSpPr/>
          <p:nvPr userDrawn="1"/>
        </p:nvSpPr>
        <p:spPr>
          <a:xfrm>
            <a:off x="10100987" y="1741322"/>
            <a:ext cx="1432156" cy="246221"/>
          </a:xfrm>
          <a:prstGeom prst="rect">
            <a:avLst/>
          </a:prstGeom>
        </p:spPr>
        <p:txBody>
          <a:bodyPr wrap="square">
            <a:spAutoFit/>
          </a:bodyPr>
          <a:lstStyle/>
          <a:p>
            <a:pPr algn="r"/>
            <a:r>
              <a:rPr lang="en-GB" sz="1000" kern="1200" dirty="0" err="1">
                <a:solidFill>
                  <a:srgbClr val="363932"/>
                </a:solidFill>
                <a:effectLst/>
                <a:latin typeface="+mn-lt"/>
                <a:ea typeface="+mn-ea"/>
                <a:cs typeface="+mn-cs"/>
              </a:rPr>
              <a:t>BucksNewUniversity</a:t>
            </a:r>
            <a:endParaRPr lang="en-GB" sz="1000" kern="1200" dirty="0">
              <a:solidFill>
                <a:srgbClr val="363932"/>
              </a:solidFill>
              <a:effectLst/>
              <a:latin typeface="+mn-lt"/>
              <a:ea typeface="+mn-ea"/>
              <a:cs typeface="+mn-cs"/>
            </a:endParaRPr>
          </a:p>
        </p:txBody>
      </p:sp>
      <p:sp>
        <p:nvSpPr>
          <p:cNvPr id="25" name="TextBox 24">
            <a:extLst>
              <a:ext uri="{FF2B5EF4-FFF2-40B4-BE49-F238E27FC236}">
                <a16:creationId xmlns:a16="http://schemas.microsoft.com/office/drawing/2014/main" id="{4E19DDA6-80F1-8E42-858C-D3BA710AC9E6}"/>
              </a:ext>
            </a:extLst>
          </p:cNvPr>
          <p:cNvSpPr txBox="1"/>
          <p:nvPr userDrawn="1"/>
        </p:nvSpPr>
        <p:spPr>
          <a:xfrm>
            <a:off x="10207534" y="2479336"/>
            <a:ext cx="167754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High Wycombe Campus</a:t>
            </a:r>
            <a:br>
              <a:rPr lang="en-GB" sz="900" kern="1200" dirty="0">
                <a:solidFill>
                  <a:srgbClr val="363932"/>
                </a:solidFill>
                <a:effectLst/>
                <a:latin typeface="+mn-lt"/>
                <a:ea typeface="+mn-ea"/>
                <a:cs typeface="+mn-cs"/>
              </a:rPr>
            </a:br>
            <a:r>
              <a:rPr lang="en-GB" sz="900" kern="1200" dirty="0">
                <a:solidFill>
                  <a:srgbClr val="363932"/>
                </a:solidFill>
                <a:effectLst/>
                <a:latin typeface="+mn-lt"/>
                <a:ea typeface="+mn-ea"/>
                <a:cs typeface="+mn-cs"/>
              </a:rPr>
              <a:t>Queen Alexandra Road</a:t>
            </a:r>
            <a:br>
              <a:rPr lang="en-GB" sz="900" kern="1200" dirty="0">
                <a:solidFill>
                  <a:srgbClr val="363932"/>
                </a:solidFill>
                <a:effectLst/>
                <a:latin typeface="+mn-lt"/>
                <a:ea typeface="+mn-ea"/>
                <a:cs typeface="+mn-cs"/>
              </a:rPr>
            </a:br>
            <a:r>
              <a:rPr lang="en-GB" sz="900" kern="1200" dirty="0">
                <a:solidFill>
                  <a:srgbClr val="363932"/>
                </a:solidFill>
                <a:effectLst/>
                <a:latin typeface="+mn-lt"/>
                <a:ea typeface="+mn-ea"/>
                <a:cs typeface="+mn-cs"/>
              </a:rPr>
              <a:t>High Wycombe</a:t>
            </a:r>
            <a:br>
              <a:rPr lang="en-GB" sz="900" kern="1200" dirty="0">
                <a:solidFill>
                  <a:srgbClr val="363932"/>
                </a:solidFill>
                <a:effectLst/>
                <a:latin typeface="+mn-lt"/>
                <a:ea typeface="+mn-ea"/>
                <a:cs typeface="+mn-cs"/>
              </a:rPr>
            </a:br>
            <a:r>
              <a:rPr lang="en-GB" sz="900" kern="1200" dirty="0">
                <a:solidFill>
                  <a:srgbClr val="363932"/>
                </a:solidFill>
                <a:effectLst/>
                <a:latin typeface="+mn-lt"/>
                <a:ea typeface="+mn-ea"/>
                <a:cs typeface="+mn-cs"/>
              </a:rPr>
              <a:t>Buckinghamshire HP11 2JZ</a:t>
            </a:r>
          </a:p>
        </p:txBody>
      </p:sp>
      <p:sp>
        <p:nvSpPr>
          <p:cNvPr id="26" name="TextBox 25">
            <a:extLst>
              <a:ext uri="{FF2B5EF4-FFF2-40B4-BE49-F238E27FC236}">
                <a16:creationId xmlns:a16="http://schemas.microsoft.com/office/drawing/2014/main" id="{A82F77DB-F892-2449-B1F7-39A46885B88D}"/>
              </a:ext>
            </a:extLst>
          </p:cNvPr>
          <p:cNvSpPr txBox="1"/>
          <p:nvPr userDrawn="1"/>
        </p:nvSpPr>
        <p:spPr>
          <a:xfrm>
            <a:off x="10217045" y="3240766"/>
            <a:ext cx="167754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Aylesbury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Walton Street</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Aylesbury</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Buckinghamshire HP21 7QG</a:t>
            </a:r>
            <a:endParaRPr lang="en-US" sz="1000" dirty="0"/>
          </a:p>
        </p:txBody>
      </p:sp>
      <p:sp>
        <p:nvSpPr>
          <p:cNvPr id="27" name="TextBox 26">
            <a:extLst>
              <a:ext uri="{FF2B5EF4-FFF2-40B4-BE49-F238E27FC236}">
                <a16:creationId xmlns:a16="http://schemas.microsoft.com/office/drawing/2014/main" id="{0CAC2AE2-A99E-9F4E-A4E8-021C2EBD7C79}"/>
              </a:ext>
            </a:extLst>
          </p:cNvPr>
          <p:cNvSpPr txBox="1"/>
          <p:nvPr userDrawn="1"/>
        </p:nvSpPr>
        <p:spPr>
          <a:xfrm>
            <a:off x="10207534" y="3996358"/>
            <a:ext cx="167754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Uxbridge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106 Oxford Road</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Uxbridge</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Middlesex UB8 1NA</a:t>
            </a:r>
            <a:endParaRPr lang="en-US" sz="1000" dirty="0"/>
          </a:p>
        </p:txBody>
      </p:sp>
      <p:sp>
        <p:nvSpPr>
          <p:cNvPr id="28" name="TextBox 27">
            <a:extLst>
              <a:ext uri="{FF2B5EF4-FFF2-40B4-BE49-F238E27FC236}">
                <a16:creationId xmlns:a16="http://schemas.microsoft.com/office/drawing/2014/main" id="{3613D081-1EEE-BF4C-ABED-BD60903FCCD7}"/>
              </a:ext>
            </a:extLst>
          </p:cNvPr>
          <p:cNvSpPr txBox="1"/>
          <p:nvPr userDrawn="1"/>
        </p:nvSpPr>
        <p:spPr>
          <a:xfrm>
            <a:off x="10039092" y="4970405"/>
            <a:ext cx="18459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Telephone: 0330 123 2023</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Fax: 01494 524 392</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International: +44 1494 605 259</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Email: </a:t>
            </a:r>
            <a:r>
              <a:rPr lang="en-GB" sz="900" kern="1200" dirty="0" err="1">
                <a:solidFill>
                  <a:srgbClr val="363932"/>
                </a:solidFill>
                <a:effectLst/>
                <a:latin typeface="+mn-lt"/>
                <a:ea typeface="+mn-ea"/>
                <a:cs typeface="+mn-cs"/>
              </a:rPr>
              <a:t>advice@bucks.ac.uk</a:t>
            </a:r>
            <a:endParaRPr lang="en-US" sz="1000" dirty="0"/>
          </a:p>
        </p:txBody>
      </p:sp>
      <p:sp>
        <p:nvSpPr>
          <p:cNvPr id="29" name="Text Placeholder 3">
            <a:extLst>
              <a:ext uri="{FF2B5EF4-FFF2-40B4-BE49-F238E27FC236}">
                <a16:creationId xmlns:a16="http://schemas.microsoft.com/office/drawing/2014/main" id="{C17716B4-A41A-5142-8EA7-D7CCD2F36DE8}"/>
              </a:ext>
            </a:extLst>
          </p:cNvPr>
          <p:cNvSpPr>
            <a:spLocks noGrp="1"/>
          </p:cNvSpPr>
          <p:nvPr>
            <p:ph type="body" sz="quarter" idx="10" hasCustomPrompt="1"/>
          </p:nvPr>
        </p:nvSpPr>
        <p:spPr>
          <a:xfrm>
            <a:off x="3472942" y="2770410"/>
            <a:ext cx="2623058" cy="1317180"/>
          </a:xfrm>
        </p:spPr>
        <p:txBody>
          <a:bodyPr anchor="ctr"/>
          <a:lstStyle>
            <a:lvl1pPr algn="ctr">
              <a:buNone/>
              <a:defRPr sz="4800">
                <a:solidFill>
                  <a:srgbClr val="363932"/>
                </a:solidFill>
              </a:defRPr>
            </a:lvl1pPr>
          </a:lstStyle>
          <a:p>
            <a:pPr lvl="0"/>
            <a:r>
              <a:rPr lang="en-US" dirty="0"/>
              <a:t>End Title</a:t>
            </a:r>
          </a:p>
        </p:txBody>
      </p:sp>
    </p:spTree>
    <p:extLst>
      <p:ext uri="{BB962C8B-B14F-4D97-AF65-F5344CB8AC3E}">
        <p14:creationId xmlns:p14="http://schemas.microsoft.com/office/powerpoint/2010/main" val="3792277095"/>
      </p:ext>
    </p:extLst>
  </p:cSld>
  <p:clrMapOvr>
    <a:masterClrMapping/>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cov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F463A9-E638-5E44-BBC9-987A224E25C9}"/>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F00E8BD-0153-BB46-94F7-1FD9D4DF7D82}"/>
              </a:ext>
            </a:extLst>
          </p:cNvPr>
          <p:cNvSpPr>
            <a:spLocks noGrp="1"/>
          </p:cNvSpPr>
          <p:nvPr>
            <p:ph type="body" sz="quarter" idx="10" hasCustomPrompt="1"/>
          </p:nvPr>
        </p:nvSpPr>
        <p:spPr>
          <a:xfrm>
            <a:off x="4818888" y="2687893"/>
            <a:ext cx="2588641" cy="1317180"/>
          </a:xfrm>
        </p:spPr>
        <p:txBody>
          <a:bodyPr anchor="ctr"/>
          <a:lstStyle>
            <a:lvl1pPr algn="ctr">
              <a:buNone/>
              <a:defRPr sz="4800">
                <a:solidFill>
                  <a:srgbClr val="E0CD59"/>
                </a:solidFill>
              </a:defRPr>
            </a:lvl1pPr>
          </a:lstStyle>
          <a:p>
            <a:pPr lvl="0"/>
            <a:r>
              <a:rPr lang="en-US" dirty="0"/>
              <a:t>End Title</a:t>
            </a:r>
          </a:p>
        </p:txBody>
      </p:sp>
      <p:pic>
        <p:nvPicPr>
          <p:cNvPr id="9" name="Graphic 8">
            <a:extLst>
              <a:ext uri="{FF2B5EF4-FFF2-40B4-BE49-F238E27FC236}">
                <a16:creationId xmlns:a16="http://schemas.microsoft.com/office/drawing/2014/main" id="{2B096F4C-EF37-7F43-9A91-0810533886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436" y="6091108"/>
            <a:ext cx="218252" cy="218252"/>
          </a:xfrm>
          <a:prstGeom prst="rect">
            <a:avLst/>
          </a:prstGeom>
        </p:spPr>
      </p:pic>
      <p:pic>
        <p:nvPicPr>
          <p:cNvPr id="13" name="Graphic 12">
            <a:extLst>
              <a:ext uri="{FF2B5EF4-FFF2-40B4-BE49-F238E27FC236}">
                <a16:creationId xmlns:a16="http://schemas.microsoft.com/office/drawing/2014/main" id="{983C137D-5BC2-FF47-8EA1-0770862776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38273" y="6091106"/>
            <a:ext cx="218253" cy="218253"/>
          </a:xfrm>
          <a:prstGeom prst="rect">
            <a:avLst/>
          </a:prstGeom>
        </p:spPr>
      </p:pic>
      <p:pic>
        <p:nvPicPr>
          <p:cNvPr id="15" name="Graphic 14">
            <a:extLst>
              <a:ext uri="{FF2B5EF4-FFF2-40B4-BE49-F238E27FC236}">
                <a16:creationId xmlns:a16="http://schemas.microsoft.com/office/drawing/2014/main" id="{0D710253-D011-CD41-9C8B-6214FE469D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17604" y="6091106"/>
            <a:ext cx="218254" cy="218254"/>
          </a:xfrm>
          <a:prstGeom prst="rect">
            <a:avLst/>
          </a:prstGeom>
        </p:spPr>
      </p:pic>
      <p:pic>
        <p:nvPicPr>
          <p:cNvPr id="17" name="Graphic 16">
            <a:extLst>
              <a:ext uri="{FF2B5EF4-FFF2-40B4-BE49-F238E27FC236}">
                <a16:creationId xmlns:a16="http://schemas.microsoft.com/office/drawing/2014/main" id="{2C0B2CD7-BF55-0949-BC43-F8971C0A609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063960" y="6088047"/>
            <a:ext cx="218254" cy="218254"/>
          </a:xfrm>
          <a:prstGeom prst="rect">
            <a:avLst/>
          </a:prstGeom>
        </p:spPr>
      </p:pic>
      <p:pic>
        <p:nvPicPr>
          <p:cNvPr id="19" name="Graphic 18">
            <a:extLst>
              <a:ext uri="{FF2B5EF4-FFF2-40B4-BE49-F238E27FC236}">
                <a16:creationId xmlns:a16="http://schemas.microsoft.com/office/drawing/2014/main" id="{B01813A7-59E9-4F4E-90F1-713F405B08D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075639" y="6088047"/>
            <a:ext cx="218255" cy="218255"/>
          </a:xfrm>
          <a:prstGeom prst="rect">
            <a:avLst/>
          </a:prstGeom>
        </p:spPr>
      </p:pic>
      <p:sp>
        <p:nvSpPr>
          <p:cNvPr id="20" name="TextBox 19">
            <a:extLst>
              <a:ext uri="{FF2B5EF4-FFF2-40B4-BE49-F238E27FC236}">
                <a16:creationId xmlns:a16="http://schemas.microsoft.com/office/drawing/2014/main" id="{56120BDA-1D31-D64F-BFBC-9A98706F0001}"/>
              </a:ext>
            </a:extLst>
          </p:cNvPr>
          <p:cNvSpPr txBox="1"/>
          <p:nvPr userDrawn="1"/>
        </p:nvSpPr>
        <p:spPr>
          <a:xfrm>
            <a:off x="1350027" y="6061730"/>
            <a:ext cx="11379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rgbClr val="E0CD59"/>
                </a:solidFill>
                <a:effectLst/>
                <a:latin typeface="+mn-lt"/>
                <a:ea typeface="+mn-ea"/>
                <a:cs typeface="+mn-cs"/>
              </a:rPr>
              <a:t>BucksNewUni</a:t>
            </a:r>
            <a:endParaRPr lang="en-GB" sz="1200" kern="1200" dirty="0">
              <a:solidFill>
                <a:srgbClr val="E0CD59"/>
              </a:solidFill>
              <a:effectLst/>
              <a:latin typeface="+mn-lt"/>
              <a:ea typeface="+mn-ea"/>
              <a:cs typeface="+mn-cs"/>
            </a:endParaRPr>
          </a:p>
        </p:txBody>
      </p:sp>
      <p:sp>
        <p:nvSpPr>
          <p:cNvPr id="21" name="TextBox 20">
            <a:extLst>
              <a:ext uri="{FF2B5EF4-FFF2-40B4-BE49-F238E27FC236}">
                <a16:creationId xmlns:a16="http://schemas.microsoft.com/office/drawing/2014/main" id="{855C856A-45A4-FD4D-8D62-8A51A1F86999}"/>
              </a:ext>
            </a:extLst>
          </p:cNvPr>
          <p:cNvSpPr txBox="1"/>
          <p:nvPr userDrawn="1"/>
        </p:nvSpPr>
        <p:spPr>
          <a:xfrm>
            <a:off x="3315865" y="6061731"/>
            <a:ext cx="13131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E0CD59"/>
                </a:solidFill>
                <a:effectLst/>
                <a:latin typeface="+mn-lt"/>
                <a:ea typeface="+mn-ea"/>
                <a:cs typeface="+mn-cs"/>
              </a:rPr>
              <a:t>@</a:t>
            </a:r>
            <a:r>
              <a:rPr lang="en-GB" sz="1200" kern="1200" dirty="0" err="1">
                <a:solidFill>
                  <a:srgbClr val="E0CD59"/>
                </a:solidFill>
                <a:effectLst/>
                <a:latin typeface="+mn-lt"/>
                <a:ea typeface="+mn-ea"/>
                <a:cs typeface="+mn-cs"/>
              </a:rPr>
              <a:t>BucksNewUni</a:t>
            </a:r>
            <a:endParaRPr lang="en-GB" sz="1200" kern="1200" dirty="0">
              <a:solidFill>
                <a:srgbClr val="E0CD59"/>
              </a:solidFill>
              <a:effectLst/>
              <a:latin typeface="+mn-lt"/>
              <a:ea typeface="+mn-ea"/>
              <a:cs typeface="+mn-cs"/>
            </a:endParaRPr>
          </a:p>
        </p:txBody>
      </p:sp>
      <p:sp>
        <p:nvSpPr>
          <p:cNvPr id="22" name="TextBox 21">
            <a:extLst>
              <a:ext uri="{FF2B5EF4-FFF2-40B4-BE49-F238E27FC236}">
                <a16:creationId xmlns:a16="http://schemas.microsoft.com/office/drawing/2014/main" id="{C2796DB4-06A5-B445-8A3D-C51B268E2A88}"/>
              </a:ext>
            </a:extLst>
          </p:cNvPr>
          <p:cNvSpPr txBox="1"/>
          <p:nvPr userDrawn="1"/>
        </p:nvSpPr>
        <p:spPr>
          <a:xfrm>
            <a:off x="5437424" y="6061731"/>
            <a:ext cx="11379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rgbClr val="E0CD59"/>
                </a:solidFill>
                <a:effectLst/>
                <a:latin typeface="+mn-lt"/>
                <a:ea typeface="+mn-ea"/>
                <a:cs typeface="+mn-cs"/>
              </a:rPr>
              <a:t>BucksNewUni</a:t>
            </a:r>
            <a:endParaRPr lang="en-GB" sz="1200" kern="1200" dirty="0">
              <a:solidFill>
                <a:srgbClr val="E0CD59"/>
              </a:solidFill>
              <a:effectLst/>
              <a:latin typeface="+mn-lt"/>
              <a:ea typeface="+mn-ea"/>
              <a:cs typeface="+mn-cs"/>
            </a:endParaRPr>
          </a:p>
        </p:txBody>
      </p:sp>
      <p:sp>
        <p:nvSpPr>
          <p:cNvPr id="23" name="TextBox 22">
            <a:extLst>
              <a:ext uri="{FF2B5EF4-FFF2-40B4-BE49-F238E27FC236}">
                <a16:creationId xmlns:a16="http://schemas.microsoft.com/office/drawing/2014/main" id="{F1CECBA8-3FBF-C14D-89FA-15EC379E4708}"/>
              </a:ext>
            </a:extLst>
          </p:cNvPr>
          <p:cNvSpPr txBox="1"/>
          <p:nvPr userDrawn="1"/>
        </p:nvSpPr>
        <p:spPr>
          <a:xfrm>
            <a:off x="7383781" y="6061730"/>
            <a:ext cx="11379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rgbClr val="E0CD59"/>
                </a:solidFill>
                <a:effectLst/>
                <a:latin typeface="+mn-lt"/>
                <a:ea typeface="+mn-ea"/>
                <a:cs typeface="+mn-cs"/>
              </a:rPr>
              <a:t>BucksNewUni</a:t>
            </a:r>
            <a:endParaRPr lang="en-GB" sz="1200" kern="1200" dirty="0">
              <a:solidFill>
                <a:srgbClr val="E0CD59"/>
              </a:solidFill>
              <a:effectLst/>
              <a:latin typeface="+mn-lt"/>
              <a:ea typeface="+mn-ea"/>
              <a:cs typeface="+mn-cs"/>
            </a:endParaRPr>
          </a:p>
        </p:txBody>
      </p:sp>
      <p:sp>
        <p:nvSpPr>
          <p:cNvPr id="24" name="TextBox 23">
            <a:extLst>
              <a:ext uri="{FF2B5EF4-FFF2-40B4-BE49-F238E27FC236}">
                <a16:creationId xmlns:a16="http://schemas.microsoft.com/office/drawing/2014/main" id="{D22A6CF9-2798-8D41-A9D4-173FFC0FF99C}"/>
              </a:ext>
            </a:extLst>
          </p:cNvPr>
          <p:cNvSpPr txBox="1"/>
          <p:nvPr userDrawn="1"/>
        </p:nvSpPr>
        <p:spPr>
          <a:xfrm>
            <a:off x="9381584" y="6060988"/>
            <a:ext cx="164004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rgbClr val="E0CD59"/>
                </a:solidFill>
                <a:effectLst/>
                <a:latin typeface="+mn-lt"/>
                <a:ea typeface="+mn-ea"/>
                <a:cs typeface="+mn-cs"/>
              </a:rPr>
              <a:t>BucksNewUniversity</a:t>
            </a:r>
            <a:endParaRPr lang="en-GB" sz="1200" kern="1200" dirty="0">
              <a:solidFill>
                <a:srgbClr val="E0CD59"/>
              </a:solidFill>
              <a:effectLst/>
              <a:latin typeface="+mn-lt"/>
              <a:ea typeface="+mn-ea"/>
              <a:cs typeface="+mn-cs"/>
            </a:endParaRPr>
          </a:p>
        </p:txBody>
      </p:sp>
    </p:spTree>
    <p:extLst>
      <p:ext uri="{BB962C8B-B14F-4D97-AF65-F5344CB8AC3E}">
        <p14:creationId xmlns:p14="http://schemas.microsoft.com/office/powerpoint/2010/main" val="3817116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3F2315-3CD0-9644-9945-FAE2694A4A03}"/>
              </a:ext>
            </a:extLst>
          </p:cNvPr>
          <p:cNvSpPr/>
          <p:nvPr userDrawn="1"/>
        </p:nvSpPr>
        <p:spPr>
          <a:xfrm>
            <a:off x="0" y="5276260"/>
            <a:ext cx="12192000" cy="1581739"/>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EA704-8904-F64A-8AAB-550277719F9C}"/>
              </a:ext>
            </a:extLst>
          </p:cNvPr>
          <p:cNvPicPr>
            <a:picLocks noChangeAspect="1"/>
          </p:cNvPicPr>
          <p:nvPr userDrawn="1"/>
        </p:nvPicPr>
        <p:blipFill rotWithShape="1">
          <a:blip r:embed="rId2"/>
          <a:srcRect t="76936"/>
          <a:stretch/>
        </p:blipFill>
        <p:spPr>
          <a:xfrm>
            <a:off x="0" y="5276260"/>
            <a:ext cx="12192000" cy="1581740"/>
          </a:xfrm>
          <a:prstGeom prst="rect">
            <a:avLst/>
          </a:prstGeom>
        </p:spPr>
      </p:pic>
      <p:sp>
        <p:nvSpPr>
          <p:cNvPr id="8" name="Rectangle 7">
            <a:extLst>
              <a:ext uri="{FF2B5EF4-FFF2-40B4-BE49-F238E27FC236}">
                <a16:creationId xmlns:a16="http://schemas.microsoft.com/office/drawing/2014/main" id="{F85CA902-47B4-074A-8E63-733C21D7F20E}"/>
              </a:ext>
            </a:extLst>
          </p:cNvPr>
          <p:cNvSpPr/>
          <p:nvPr userDrawn="1"/>
        </p:nvSpPr>
        <p:spPr>
          <a:xfrm>
            <a:off x="8978746" y="407347"/>
            <a:ext cx="3213253" cy="5966021"/>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B4A2CD0A-A641-F044-9018-32C1663B84BB}"/>
              </a:ext>
            </a:extLst>
          </p:cNvPr>
          <p:cNvPicPr>
            <a:picLocks noChangeAspect="1"/>
          </p:cNvPicPr>
          <p:nvPr userDrawn="1"/>
        </p:nvPicPr>
        <p:blipFill>
          <a:blip r:embed="rId3"/>
          <a:stretch>
            <a:fillRect/>
          </a:stretch>
        </p:blipFill>
        <p:spPr>
          <a:xfrm>
            <a:off x="407988" y="404813"/>
            <a:ext cx="2540725" cy="662501"/>
          </a:xfrm>
          <a:prstGeom prst="rect">
            <a:avLst/>
          </a:prstGeom>
        </p:spPr>
      </p:pic>
      <p:sp>
        <p:nvSpPr>
          <p:cNvPr id="26" name="Text Placeholder 25">
            <a:extLst>
              <a:ext uri="{FF2B5EF4-FFF2-40B4-BE49-F238E27FC236}">
                <a16:creationId xmlns:a16="http://schemas.microsoft.com/office/drawing/2014/main" id="{7E9FD01D-4B3A-C74D-AA69-D281E06B5B12}"/>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Created by: Name Surname</a:t>
            </a:r>
          </a:p>
          <a:p>
            <a:r>
              <a:rPr lang="en-US" dirty="0"/>
              <a:t>Created April 2021</a:t>
            </a:r>
          </a:p>
        </p:txBody>
      </p:sp>
      <p:pic>
        <p:nvPicPr>
          <p:cNvPr id="10" name="Picture 9">
            <a:extLst>
              <a:ext uri="{FF2B5EF4-FFF2-40B4-BE49-F238E27FC236}">
                <a16:creationId xmlns:a16="http://schemas.microsoft.com/office/drawing/2014/main" id="{2246E32C-A6DC-6E43-8D16-292778D8E412}"/>
              </a:ext>
            </a:extLst>
          </p:cNvPr>
          <p:cNvPicPr>
            <a:picLocks noChangeAspect="1"/>
          </p:cNvPicPr>
          <p:nvPr userDrawn="1"/>
        </p:nvPicPr>
        <p:blipFill rotWithShape="1">
          <a:blip r:embed="rId4"/>
          <a:srcRect l="25507" t="-804" r="25507" b="804"/>
          <a:stretch/>
        </p:blipFill>
        <p:spPr>
          <a:xfrm rot="10800000">
            <a:off x="9408572" y="-2604053"/>
            <a:ext cx="2371346" cy="6858000"/>
          </a:xfrm>
          <a:prstGeom prst="rect">
            <a:avLst/>
          </a:prstGeom>
        </p:spPr>
      </p:pic>
      <p:sp>
        <p:nvSpPr>
          <p:cNvPr id="9" name="TextBox 8">
            <a:extLst>
              <a:ext uri="{FF2B5EF4-FFF2-40B4-BE49-F238E27FC236}">
                <a16:creationId xmlns:a16="http://schemas.microsoft.com/office/drawing/2014/main" id="{7123FED5-3B50-7347-A10A-24E1064F4428}"/>
              </a:ext>
            </a:extLst>
          </p:cNvPr>
          <p:cNvSpPr txBox="1"/>
          <p:nvPr userDrawn="1"/>
        </p:nvSpPr>
        <p:spPr>
          <a:xfrm>
            <a:off x="9238488" y="4613760"/>
            <a:ext cx="295351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dirty="0">
                <a:latin typeface="Gill Sans MT" panose="020B0502020104020203" pitchFamily="34" charset="77"/>
              </a:rPr>
              <a:t>INSPIRED.</a:t>
            </a:r>
          </a:p>
          <a:p>
            <a:r>
              <a:rPr lang="en-US" sz="2600" spc="200" baseline="0" dirty="0">
                <a:latin typeface="Gill Sans MT" panose="020B0502020104020203" pitchFamily="34" charset="77"/>
              </a:rPr>
              <a:t>EMPOWERED.</a:t>
            </a:r>
          </a:p>
          <a:p>
            <a:r>
              <a:rPr lang="en-US" sz="2600" spc="200" baseline="0" dirty="0">
                <a:latin typeface="Gill Sans MT" panose="020B0502020104020203" pitchFamily="34" charset="77"/>
              </a:rPr>
              <a:t>EMPLOYED.</a:t>
            </a:r>
          </a:p>
        </p:txBody>
      </p:sp>
      <p:sp>
        <p:nvSpPr>
          <p:cNvPr id="11" name="Text Placeholder 25">
            <a:extLst>
              <a:ext uri="{FF2B5EF4-FFF2-40B4-BE49-F238E27FC236}">
                <a16:creationId xmlns:a16="http://schemas.microsoft.com/office/drawing/2014/main" id="{C41A3788-46CD-D447-AAE9-26820521E5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Buckinghamshire New University</a:t>
            </a:r>
          </a:p>
          <a:p>
            <a:r>
              <a:rPr lang="en-US" dirty="0"/>
              <a:t>PowerPoint Presentation Template</a:t>
            </a:r>
          </a:p>
        </p:txBody>
      </p:sp>
    </p:spTree>
    <p:extLst>
      <p:ext uri="{BB962C8B-B14F-4D97-AF65-F5344CB8AC3E}">
        <p14:creationId xmlns:p14="http://schemas.microsoft.com/office/powerpoint/2010/main" val="109835993"/>
      </p:ext>
    </p:extLst>
  </p:cSld>
  <p:clrMapOvr>
    <a:masterClrMapping/>
  </p:clrMapOvr>
  <p:extLst>
    <p:ext uri="{DCECCB84-F9BA-43D5-87BE-67443E8EF086}">
      <p15:sldGuideLst xmlns:p15="http://schemas.microsoft.com/office/powerpoint/2012/main">
        <p15:guide id="1" orient="horz" pos="255">
          <p15:clr>
            <a:srgbClr val="FBAE40"/>
          </p15:clr>
        </p15:guide>
        <p15:guide id="3" orient="horz" pos="4065">
          <p15:clr>
            <a:srgbClr val="FBAE40"/>
          </p15:clr>
        </p15:guide>
        <p15:guide id="4" pos="7423">
          <p15:clr>
            <a:srgbClr val="FBAE40"/>
          </p15:clr>
        </p15:guide>
        <p15:guide id="5" pos="25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8FD271E-DF91-C343-A53F-E820149688B9}"/>
              </a:ext>
            </a:extLst>
          </p:cNvPr>
          <p:cNvSpPr/>
          <p:nvPr userDrawn="1"/>
        </p:nvSpPr>
        <p:spPr>
          <a:xfrm>
            <a:off x="8599991" y="0"/>
            <a:ext cx="359201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E9DC1C-3829-1240-B873-8F25F87A32F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23" name="Picture 22" descr="A black and white logo&#10;&#10;Description automatically generated with low confidence">
            <a:extLst>
              <a:ext uri="{FF2B5EF4-FFF2-40B4-BE49-F238E27FC236}">
                <a16:creationId xmlns:a16="http://schemas.microsoft.com/office/drawing/2014/main" id="{DC17E81D-4ED7-CC42-BCBF-BA5024953A63}"/>
              </a:ext>
            </a:extLst>
          </p:cNvPr>
          <p:cNvPicPr>
            <a:picLocks noChangeAspect="1"/>
          </p:cNvPicPr>
          <p:nvPr userDrawn="1"/>
        </p:nvPicPr>
        <p:blipFill rotWithShape="1">
          <a:blip r:embed="rId3"/>
          <a:srcRect r="50000"/>
          <a:stretch/>
        </p:blipFill>
        <p:spPr>
          <a:xfrm>
            <a:off x="9419985" y="0"/>
            <a:ext cx="2772015" cy="6858000"/>
          </a:xfrm>
          <a:prstGeom prst="rect">
            <a:avLst/>
          </a:prstGeom>
        </p:spPr>
      </p:pic>
      <p:sp>
        <p:nvSpPr>
          <p:cNvPr id="9" name="Text Placeholder 25">
            <a:extLst>
              <a:ext uri="{FF2B5EF4-FFF2-40B4-BE49-F238E27FC236}">
                <a16:creationId xmlns:a16="http://schemas.microsoft.com/office/drawing/2014/main" id="{35F5C73E-7C4C-FF4F-80FA-2CC219AD241A}"/>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Created by: Name Surname</a:t>
            </a:r>
          </a:p>
          <a:p>
            <a:r>
              <a:rPr lang="en-US" dirty="0"/>
              <a:t>Created April 2021</a:t>
            </a:r>
          </a:p>
        </p:txBody>
      </p:sp>
      <p:sp>
        <p:nvSpPr>
          <p:cNvPr id="10" name="Text Placeholder 25">
            <a:extLst>
              <a:ext uri="{FF2B5EF4-FFF2-40B4-BE49-F238E27FC236}">
                <a16:creationId xmlns:a16="http://schemas.microsoft.com/office/drawing/2014/main" id="{AD9607E6-6F85-F549-8595-AA312AE2B1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Buckinghamshire New University</a:t>
            </a:r>
          </a:p>
          <a:p>
            <a:r>
              <a:rPr lang="en-US" dirty="0"/>
              <a:t>PowerPoint Presentation Template</a:t>
            </a:r>
          </a:p>
        </p:txBody>
      </p:sp>
      <p:sp>
        <p:nvSpPr>
          <p:cNvPr id="11" name="TextBox 10">
            <a:extLst>
              <a:ext uri="{FF2B5EF4-FFF2-40B4-BE49-F238E27FC236}">
                <a16:creationId xmlns:a16="http://schemas.microsoft.com/office/drawing/2014/main" id="{4A3DA85C-0282-2A4C-85F5-40B7BB361E66}"/>
              </a:ext>
            </a:extLst>
          </p:cNvPr>
          <p:cNvSpPr txBox="1"/>
          <p:nvPr userDrawn="1"/>
        </p:nvSpPr>
        <p:spPr>
          <a:xfrm>
            <a:off x="9238488" y="4613760"/>
            <a:ext cx="254552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dirty="0">
                <a:solidFill>
                  <a:schemeClr val="bg1"/>
                </a:solidFill>
                <a:latin typeface="Gill Sans MT" panose="020B0502020104020203" pitchFamily="34" charset="77"/>
              </a:rPr>
              <a:t>INSPIRED.</a:t>
            </a:r>
          </a:p>
          <a:p>
            <a:r>
              <a:rPr lang="en-US" sz="2600" spc="200" baseline="0" dirty="0">
                <a:solidFill>
                  <a:schemeClr val="bg1"/>
                </a:solidFill>
                <a:latin typeface="Gill Sans MT" panose="020B0502020104020203" pitchFamily="34" charset="77"/>
              </a:rPr>
              <a:t>EMPOWERED.</a:t>
            </a:r>
          </a:p>
          <a:p>
            <a:r>
              <a:rPr lang="en-US" sz="2600" spc="200" baseline="0" dirty="0">
                <a:solidFill>
                  <a:schemeClr val="bg1"/>
                </a:solidFill>
                <a:latin typeface="Gill Sans MT" panose="020B0502020104020203" pitchFamily="34" charset="77"/>
              </a:rPr>
              <a:t>EMPLOYED.</a:t>
            </a:r>
          </a:p>
        </p:txBody>
      </p:sp>
    </p:spTree>
    <p:extLst>
      <p:ext uri="{BB962C8B-B14F-4D97-AF65-F5344CB8AC3E}">
        <p14:creationId xmlns:p14="http://schemas.microsoft.com/office/powerpoint/2010/main" val="2635091656"/>
      </p:ext>
    </p:extLst>
  </p:cSld>
  <p:clrMapOvr>
    <a:masterClrMapping/>
  </p:clrMapOvr>
  <p:extLst>
    <p:ext uri="{DCECCB84-F9BA-43D5-87BE-67443E8EF086}">
      <p15:sldGuideLst xmlns:p15="http://schemas.microsoft.com/office/powerpoint/2012/main">
        <p15:guide id="1" orient="horz" pos="4065">
          <p15:clr>
            <a:srgbClr val="FBAE40"/>
          </p15:clr>
        </p15:guide>
        <p15:guide id="2" pos="257">
          <p15:clr>
            <a:srgbClr val="FBAE40"/>
          </p15:clr>
        </p15:guide>
        <p15:guide id="3" orient="horz" pos="255">
          <p15:clr>
            <a:srgbClr val="FBAE40"/>
          </p15:clr>
        </p15:guide>
        <p15:guide id="4" pos="742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09F809-DAF3-1745-8530-44420323FAFD}"/>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2" name="Rectangle 1">
            <a:extLst>
              <a:ext uri="{FF2B5EF4-FFF2-40B4-BE49-F238E27FC236}">
                <a16:creationId xmlns:a16="http://schemas.microsoft.com/office/drawing/2014/main" id="{E92CC0FA-7D00-7644-985D-01B8314B1786}"/>
              </a:ext>
            </a:extLst>
          </p:cNvPr>
          <p:cNvSpPr/>
          <p:nvPr userDrawn="1"/>
        </p:nvSpPr>
        <p:spPr>
          <a:xfrm>
            <a:off x="6096000" y="0"/>
            <a:ext cx="6096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896136"/>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orient="horz" pos="255">
          <p15:clr>
            <a:srgbClr val="FBAE40"/>
          </p15:clr>
        </p15:guide>
        <p15:guide id="5" orient="horz" pos="406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41954"/>
            <a:ext cx="5181600" cy="4134303"/>
          </a:xfrm>
        </p:spPr>
        <p:txBody>
          <a:bodyPr>
            <a:noAutofit/>
          </a:bodyPr>
          <a:lstStyle>
            <a:lvl1pPr>
              <a:defRPr b="1">
                <a:latin typeface="Helvetica" pitchFamily="34" charset="0"/>
              </a:defRPr>
            </a:lvl1pPr>
            <a:lvl2pPr>
              <a:defRPr b="1">
                <a:latin typeface="Helvetica" pitchFamily="34" charset="0"/>
              </a:defRPr>
            </a:lvl2pPr>
            <a:lvl3pPr>
              <a:defRPr b="1">
                <a:latin typeface="Helvetica" pitchFamily="34" charset="0"/>
              </a:defRPr>
            </a:lvl3pPr>
            <a:lvl4pPr>
              <a:defRPr b="1">
                <a:latin typeface="Helvetica" pitchFamily="34" charset="0"/>
              </a:defRPr>
            </a:lvl4pPr>
            <a:lvl5pPr>
              <a:defRPr b="1">
                <a:latin typeface="Helvetic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41953"/>
            <a:ext cx="5181600" cy="4134303"/>
          </a:xfrm>
        </p:spPr>
        <p:txBody>
          <a:bodyPr>
            <a:noAutofit/>
          </a:bodyPr>
          <a:lstStyle>
            <a:lvl1pPr>
              <a:defRPr b="1">
                <a:latin typeface="Helvetica" pitchFamily="34" charset="0"/>
              </a:defRPr>
            </a:lvl1pPr>
            <a:lvl2pPr>
              <a:defRPr b="1">
                <a:latin typeface="Helvetica" pitchFamily="34" charset="0"/>
              </a:defRPr>
            </a:lvl2pPr>
            <a:lvl3pPr>
              <a:defRPr b="1">
                <a:latin typeface="Helvetica" pitchFamily="34" charset="0"/>
              </a:defRPr>
            </a:lvl3pPr>
            <a:lvl4pPr>
              <a:defRPr b="1">
                <a:latin typeface="Helvetica" pitchFamily="34" charset="0"/>
              </a:defRPr>
            </a:lvl4pPr>
            <a:lvl5pPr>
              <a:defRPr b="1">
                <a:latin typeface="Helvetic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838200" y="969560"/>
            <a:ext cx="10515600" cy="409790"/>
          </a:xfrm>
          <a:prstGeom prst="rect">
            <a:avLst/>
          </a:prstGeom>
        </p:spPr>
        <p:txBody>
          <a:bodyPr lIns="0" tIns="0" rIns="0" bIns="0">
            <a:normAutofit/>
          </a:bodyPr>
          <a:lstStyle>
            <a:lvl1pPr algn="ctr">
              <a:defRPr sz="3800" b="1" i="0" baseline="0">
                <a:solidFill>
                  <a:srgbClr val="3766BC"/>
                </a:solidFill>
                <a:latin typeface="Helvetica Neue Condensed" charset="0"/>
              </a:defRPr>
            </a:lvl1pPr>
          </a:lstStyle>
          <a:p>
            <a:r>
              <a:rPr lang="en-US" dirty="0"/>
              <a:t>Click to edit Master title style</a:t>
            </a:r>
          </a:p>
        </p:txBody>
      </p:sp>
    </p:spTree>
    <p:extLst>
      <p:ext uri="{BB962C8B-B14F-4D97-AF65-F5344CB8AC3E}">
        <p14:creationId xmlns:p14="http://schemas.microsoft.com/office/powerpoint/2010/main" val="2105059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1 with picture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AD5A3-320D-264C-9CE9-686CBD629AA3}"/>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4" name="Rectangle 3">
            <a:extLst>
              <a:ext uri="{FF2B5EF4-FFF2-40B4-BE49-F238E27FC236}">
                <a16:creationId xmlns:a16="http://schemas.microsoft.com/office/drawing/2014/main" id="{D698054F-EFA9-3342-8D51-4E2ABA91FB6F}"/>
              </a:ext>
            </a:extLst>
          </p:cNvPr>
          <p:cNvSpPr/>
          <p:nvPr userDrawn="1"/>
        </p:nvSpPr>
        <p:spPr>
          <a:xfrm>
            <a:off x="8547234" y="0"/>
            <a:ext cx="36447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icture Placeholder 4">
            <a:extLst>
              <a:ext uri="{FF2B5EF4-FFF2-40B4-BE49-F238E27FC236}">
                <a16:creationId xmlns:a16="http://schemas.microsoft.com/office/drawing/2014/main" id="{E5D29854-3991-E546-8548-1C4309364E9F}"/>
              </a:ext>
            </a:extLst>
          </p:cNvPr>
          <p:cNvSpPr>
            <a:spLocks noGrp="1"/>
          </p:cNvSpPr>
          <p:nvPr>
            <p:ph type="pic" sz="quarter" idx="12"/>
          </p:nvPr>
        </p:nvSpPr>
        <p:spPr>
          <a:xfrm>
            <a:off x="7087072" y="1677239"/>
            <a:ext cx="4696940" cy="2550160"/>
          </a:xfrm>
        </p:spPr>
        <p:txBody>
          <a:bodyPr tIns="1080000" anchor="ctr"/>
          <a:lstStyle>
            <a:lvl1pPr algn="ctr">
              <a:buNone/>
              <a:defRPr sz="1400"/>
            </a:lvl1pPr>
          </a:lstStyle>
          <a:p>
            <a:r>
              <a:rPr lang="en-GB"/>
              <a:t>Click icon to add picture</a:t>
            </a:r>
            <a:endParaRPr lang="en-US" dirty="0"/>
          </a:p>
        </p:txBody>
      </p:sp>
      <p:sp>
        <p:nvSpPr>
          <p:cNvPr id="8" name="Picture Placeholder 7">
            <a:extLst>
              <a:ext uri="{FF2B5EF4-FFF2-40B4-BE49-F238E27FC236}">
                <a16:creationId xmlns:a16="http://schemas.microsoft.com/office/drawing/2014/main" id="{9F6C81EB-A61A-914C-BFB9-BA64BA7A8C70}"/>
              </a:ext>
            </a:extLst>
          </p:cNvPr>
          <p:cNvSpPr>
            <a:spLocks noGrp="1"/>
          </p:cNvSpPr>
          <p:nvPr>
            <p:ph type="pic" sz="quarter" idx="13"/>
          </p:nvPr>
        </p:nvSpPr>
        <p:spPr>
          <a:xfrm>
            <a:off x="10039350" y="4227399"/>
            <a:ext cx="1744663" cy="1743075"/>
          </a:xfrm>
        </p:spPr>
        <p:txBody>
          <a:bodyPr tIns="1080000" anchor="ctr"/>
          <a:lstStyle>
            <a:lvl1pPr algn="ctr">
              <a:buNone/>
              <a:defRPr sz="1400"/>
            </a:lvl1pPr>
          </a:lstStyle>
          <a:p>
            <a:r>
              <a:rPr lang="en-GB"/>
              <a:t>Click icon to add picture</a:t>
            </a:r>
            <a:endParaRPr lang="en-US" dirty="0"/>
          </a:p>
        </p:txBody>
      </p:sp>
      <p:sp>
        <p:nvSpPr>
          <p:cNvPr id="9" name="Picture Placeholder 7">
            <a:extLst>
              <a:ext uri="{FF2B5EF4-FFF2-40B4-BE49-F238E27FC236}">
                <a16:creationId xmlns:a16="http://schemas.microsoft.com/office/drawing/2014/main" id="{44D0C906-B378-8441-BA90-752373041B8E}"/>
              </a:ext>
            </a:extLst>
          </p:cNvPr>
          <p:cNvSpPr>
            <a:spLocks noGrp="1"/>
          </p:cNvSpPr>
          <p:nvPr>
            <p:ph type="pic" sz="quarter" idx="14"/>
          </p:nvPr>
        </p:nvSpPr>
        <p:spPr>
          <a:xfrm>
            <a:off x="8294687" y="4227399"/>
            <a:ext cx="1744663" cy="1743075"/>
          </a:xfrm>
        </p:spPr>
        <p:txBody>
          <a:bodyPr tIns="1080000" anchor="ctr"/>
          <a:lstStyle>
            <a:lvl1pPr algn="ctr">
              <a:buNone/>
              <a:defRPr sz="1400"/>
            </a:lvl1pPr>
          </a:lstStyle>
          <a:p>
            <a:r>
              <a:rPr lang="en-GB"/>
              <a:t>Click icon to add picture</a:t>
            </a:r>
            <a:endParaRPr lang="en-US" dirty="0"/>
          </a:p>
        </p:txBody>
      </p:sp>
      <p:sp>
        <p:nvSpPr>
          <p:cNvPr id="10" name="Text Placeholder 25">
            <a:extLst>
              <a:ext uri="{FF2B5EF4-FFF2-40B4-BE49-F238E27FC236}">
                <a16:creationId xmlns:a16="http://schemas.microsoft.com/office/drawing/2014/main" id="{D1C594B7-BD16-7048-9648-3B7F1380E4FD}"/>
              </a:ext>
            </a:extLst>
          </p:cNvPr>
          <p:cNvSpPr>
            <a:spLocks noGrp="1"/>
          </p:cNvSpPr>
          <p:nvPr>
            <p:ph type="body" sz="quarter" idx="10" hasCustomPrompt="1"/>
          </p:nvPr>
        </p:nvSpPr>
        <p:spPr>
          <a:xfrm>
            <a:off x="412083" y="1969477"/>
            <a:ext cx="6569009" cy="4483710"/>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11" name="Text Placeholder 25">
            <a:extLst>
              <a:ext uri="{FF2B5EF4-FFF2-40B4-BE49-F238E27FC236}">
                <a16:creationId xmlns:a16="http://schemas.microsoft.com/office/drawing/2014/main" id="{F80C5DAC-7774-9848-84ED-F327FD28C965}"/>
              </a:ext>
            </a:extLst>
          </p:cNvPr>
          <p:cNvSpPr>
            <a:spLocks noGrp="1"/>
          </p:cNvSpPr>
          <p:nvPr>
            <p:ph type="body" sz="quarter" idx="11" hasCustomPrompt="1"/>
          </p:nvPr>
        </p:nvSpPr>
        <p:spPr>
          <a:xfrm>
            <a:off x="412083" y="1450004"/>
            <a:ext cx="6569010"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14562883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2 colour full ble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05A16-B7F5-3841-BA87-7D5512E0F529}"/>
              </a:ext>
            </a:extLst>
          </p:cNvPr>
          <p:cNvSpPr/>
          <p:nvPr userDrawn="1"/>
        </p:nvSpPr>
        <p:spPr>
          <a:xfrm>
            <a:off x="0" y="0"/>
            <a:ext cx="12192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6DB9B1-48A1-7F41-A8C4-95195CFBDFBA}"/>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5" name="Text Placeholder 25">
            <a:extLst>
              <a:ext uri="{FF2B5EF4-FFF2-40B4-BE49-F238E27FC236}">
                <a16:creationId xmlns:a16="http://schemas.microsoft.com/office/drawing/2014/main" id="{BF464536-8A3D-1741-82F8-B9956994845E}"/>
              </a:ext>
            </a:extLst>
          </p:cNvPr>
          <p:cNvSpPr>
            <a:spLocks noGrp="1"/>
          </p:cNvSpPr>
          <p:nvPr>
            <p:ph type="body" sz="quarter" idx="10" hasCustomPrompt="1"/>
          </p:nvPr>
        </p:nvSpPr>
        <p:spPr>
          <a:xfrm>
            <a:off x="412083" y="1969477"/>
            <a:ext cx="11371930" cy="4483710"/>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9" name="Text Placeholder 25">
            <a:extLst>
              <a:ext uri="{FF2B5EF4-FFF2-40B4-BE49-F238E27FC236}">
                <a16:creationId xmlns:a16="http://schemas.microsoft.com/office/drawing/2014/main" id="{FB1345F4-21DF-E845-A715-5BBCD8696185}"/>
              </a:ext>
            </a:extLst>
          </p:cNvPr>
          <p:cNvSpPr>
            <a:spLocks noGrp="1"/>
          </p:cNvSpPr>
          <p:nvPr>
            <p:ph type="body" sz="quarter" idx="11" hasCustomPrompt="1"/>
          </p:nvPr>
        </p:nvSpPr>
        <p:spPr>
          <a:xfrm>
            <a:off x="412083" y="1450004"/>
            <a:ext cx="11371932"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1195028483"/>
      </p:ext>
    </p:extLst>
  </p:cSld>
  <p:clrMapOvr>
    <a:masterClrMapping/>
  </p:clrMapOvr>
  <p:extLst>
    <p:ext uri="{DCECCB84-F9BA-43D5-87BE-67443E8EF086}">
      <p15:sldGuideLst xmlns:p15="http://schemas.microsoft.com/office/powerpoint/2012/main">
        <p15:guide id="1" orient="horz" pos="255">
          <p15:clr>
            <a:srgbClr val="FBAE40"/>
          </p15:clr>
        </p15:guide>
        <p15:guide id="3" pos="7423">
          <p15:clr>
            <a:srgbClr val="FBAE40"/>
          </p15:clr>
        </p15:guide>
        <p15:guide id="4" pos="257">
          <p15:clr>
            <a:srgbClr val="FBAE40"/>
          </p15:clr>
        </p15:guide>
        <p15:guide id="5" orient="horz" pos="406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3 one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6D134B-4A40-F24F-82C1-FC901E11FAE4}"/>
              </a:ext>
            </a:extLst>
          </p:cNvPr>
          <p:cNvSpPr>
            <a:spLocks noGrp="1"/>
          </p:cNvSpPr>
          <p:nvPr>
            <p:ph type="pic" sz="quarter" idx="10" hasCustomPrompt="1"/>
          </p:nvPr>
        </p:nvSpPr>
        <p:spPr>
          <a:xfrm>
            <a:off x="6921500" y="0"/>
            <a:ext cx="5270500" cy="6858000"/>
          </a:xfrm>
        </p:spPr>
        <p:txBody>
          <a:bodyPr lIns="90000" tIns="1080000" anchor="ctr"/>
          <a:lstStyle>
            <a:lvl1pPr algn="ctr">
              <a:buNone/>
              <a:defRPr sz="1800"/>
            </a:lvl1pPr>
          </a:lstStyle>
          <a:p>
            <a:r>
              <a:rPr lang="en-US" dirty="0"/>
              <a:t>Click here to insert picture</a:t>
            </a:r>
          </a:p>
        </p:txBody>
      </p:sp>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641074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6410749"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3015502314"/>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1137192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4109216618"/>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7"/>
            <a:ext cx="11371928" cy="4483709"/>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848476615"/>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4 two pictu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13899B-D7E9-C44B-B02B-19DE9D9F3C53}"/>
              </a:ext>
            </a:extLst>
          </p:cNvPr>
          <p:cNvSpPr/>
          <p:nvPr userDrawn="1"/>
        </p:nvSpPr>
        <p:spPr>
          <a:xfrm>
            <a:off x="0" y="0"/>
            <a:ext cx="6937130" cy="6858000"/>
          </a:xfrm>
          <a:prstGeom prst="rect">
            <a:avLst/>
          </a:prstGeom>
          <a:solidFill>
            <a:srgbClr val="363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403B7A0C-3F05-1246-9610-2B916B60F013}"/>
              </a:ext>
            </a:extLst>
          </p:cNvPr>
          <p:cNvSpPr>
            <a:spLocks noGrp="1"/>
          </p:cNvSpPr>
          <p:nvPr>
            <p:ph type="pic" sz="quarter" idx="10" hasCustomPrompt="1"/>
          </p:nvPr>
        </p:nvSpPr>
        <p:spPr>
          <a:xfrm>
            <a:off x="6937130" y="0"/>
            <a:ext cx="5254869" cy="3429000"/>
          </a:xfrm>
        </p:spPr>
        <p:txBody>
          <a:bodyPr tIns="1080000" anchor="ctr"/>
          <a:lstStyle>
            <a:lvl1pPr algn="ctr">
              <a:buNone/>
              <a:defRPr sz="1400"/>
            </a:lvl1pPr>
          </a:lstStyle>
          <a:p>
            <a:r>
              <a:rPr lang="en-US" dirty="0"/>
              <a:t>Click to insert picture</a:t>
            </a:r>
          </a:p>
        </p:txBody>
      </p:sp>
      <p:sp>
        <p:nvSpPr>
          <p:cNvPr id="8" name="Picture Placeholder 6">
            <a:extLst>
              <a:ext uri="{FF2B5EF4-FFF2-40B4-BE49-F238E27FC236}">
                <a16:creationId xmlns:a16="http://schemas.microsoft.com/office/drawing/2014/main" id="{CB227514-D24F-F941-B914-0BEB9FCFED3C}"/>
              </a:ext>
            </a:extLst>
          </p:cNvPr>
          <p:cNvSpPr>
            <a:spLocks noGrp="1"/>
          </p:cNvSpPr>
          <p:nvPr>
            <p:ph type="pic" sz="quarter" idx="11" hasCustomPrompt="1"/>
          </p:nvPr>
        </p:nvSpPr>
        <p:spPr>
          <a:xfrm>
            <a:off x="6937130" y="3429000"/>
            <a:ext cx="5254869" cy="3429000"/>
          </a:xfrm>
        </p:spPr>
        <p:txBody>
          <a:bodyPr tIns="1080000" bIns="108000" anchor="ctr"/>
          <a:lstStyle>
            <a:lvl1pPr algn="ctr">
              <a:buNone/>
              <a:defRPr sz="1400"/>
            </a:lvl1pPr>
          </a:lstStyle>
          <a:p>
            <a:r>
              <a:rPr lang="en-US" dirty="0"/>
              <a:t>Click to insert picture</a:t>
            </a:r>
          </a:p>
        </p:txBody>
      </p:sp>
      <p:pic>
        <p:nvPicPr>
          <p:cNvPr id="6" name="Picture 5">
            <a:extLst>
              <a:ext uri="{FF2B5EF4-FFF2-40B4-BE49-F238E27FC236}">
                <a16:creationId xmlns:a16="http://schemas.microsoft.com/office/drawing/2014/main" id="{A6902CCD-CB98-8F41-8680-15DBE4FD547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0" name="Picture 9">
            <a:extLst>
              <a:ext uri="{FF2B5EF4-FFF2-40B4-BE49-F238E27FC236}">
                <a16:creationId xmlns:a16="http://schemas.microsoft.com/office/drawing/2014/main" id="{77FAC18A-0206-7A49-8743-852DAC971745}"/>
              </a:ext>
            </a:extLst>
          </p:cNvPr>
          <p:cNvPicPr>
            <a:picLocks noChangeAspect="1"/>
          </p:cNvPicPr>
          <p:nvPr userDrawn="1"/>
        </p:nvPicPr>
        <p:blipFill rotWithShape="1">
          <a:blip r:embed="rId3"/>
          <a:srcRect l="72021"/>
          <a:stretch/>
        </p:blipFill>
        <p:spPr>
          <a:xfrm rot="5400000">
            <a:off x="2996200" y="2995845"/>
            <a:ext cx="1273944" cy="6450368"/>
          </a:xfrm>
          <a:prstGeom prst="rect">
            <a:avLst/>
          </a:prstGeom>
        </p:spPr>
      </p:pic>
      <p:sp>
        <p:nvSpPr>
          <p:cNvPr id="9" name="Text Placeholder 25">
            <a:extLst>
              <a:ext uri="{FF2B5EF4-FFF2-40B4-BE49-F238E27FC236}">
                <a16:creationId xmlns:a16="http://schemas.microsoft.com/office/drawing/2014/main" id="{429BF847-28A7-F141-95E7-78CED80DAB8D}"/>
              </a:ext>
            </a:extLst>
          </p:cNvPr>
          <p:cNvSpPr>
            <a:spLocks noGrp="1"/>
          </p:cNvSpPr>
          <p:nvPr>
            <p:ph type="body" sz="quarter" idx="12" hasCustomPrompt="1"/>
          </p:nvPr>
        </p:nvSpPr>
        <p:spPr>
          <a:xfrm>
            <a:off x="412084" y="1969478"/>
            <a:ext cx="6410748" cy="3614578"/>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Click here to add to text</a:t>
            </a:r>
            <a:endParaRPr lang="en-US" dirty="0"/>
          </a:p>
        </p:txBody>
      </p:sp>
      <p:sp>
        <p:nvSpPr>
          <p:cNvPr id="11" name="Text Placeholder 25">
            <a:extLst>
              <a:ext uri="{FF2B5EF4-FFF2-40B4-BE49-F238E27FC236}">
                <a16:creationId xmlns:a16="http://schemas.microsoft.com/office/drawing/2014/main" id="{062873BC-4005-094E-A38D-FEEDB944C137}"/>
              </a:ext>
            </a:extLst>
          </p:cNvPr>
          <p:cNvSpPr>
            <a:spLocks noGrp="1"/>
          </p:cNvSpPr>
          <p:nvPr>
            <p:ph type="body" sz="quarter" idx="13" hasCustomPrompt="1"/>
          </p:nvPr>
        </p:nvSpPr>
        <p:spPr>
          <a:xfrm>
            <a:off x="412083" y="1450004"/>
            <a:ext cx="6410749"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dirty="0"/>
              <a:t>Heading</a:t>
            </a:r>
            <a:endParaRPr lang="en-US" dirty="0"/>
          </a:p>
        </p:txBody>
      </p:sp>
    </p:spTree>
    <p:extLst>
      <p:ext uri="{BB962C8B-B14F-4D97-AF65-F5344CB8AC3E}">
        <p14:creationId xmlns:p14="http://schemas.microsoft.com/office/powerpoint/2010/main" val="3891189273"/>
      </p:ext>
    </p:extLst>
  </p:cSld>
  <p:clrMapOvr>
    <a:masterClrMapping/>
  </p:clrMapOvr>
  <p:extLst>
    <p:ext uri="{DCECCB84-F9BA-43D5-87BE-67443E8EF086}">
      <p15:sldGuideLst xmlns:p15="http://schemas.microsoft.com/office/powerpoint/2012/main">
        <p15:guide id="2" pos="257">
          <p15:clr>
            <a:srgbClr val="FBAE40"/>
          </p15:clr>
        </p15:guide>
        <p15:guide id="3" pos="7423">
          <p15:clr>
            <a:srgbClr val="FBAE40"/>
          </p15:clr>
        </p15:guide>
        <p15:guide id="4" orient="horz" pos="255">
          <p15:clr>
            <a:srgbClr val="FBAE40"/>
          </p15:clr>
        </p15:guide>
        <p15:guide id="5" orient="horz" pos="406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cov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B4C267-D3FB-EC42-885B-8EB923794FFD}"/>
              </a:ext>
            </a:extLst>
          </p:cNvPr>
          <p:cNvSpPr/>
          <p:nvPr userDrawn="1"/>
        </p:nvSpPr>
        <p:spPr>
          <a:xfrm>
            <a:off x="9565605" y="0"/>
            <a:ext cx="2623059" cy="6858000"/>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EC362F64-35CF-6144-99ED-91533DB5C6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55159" y="502666"/>
            <a:ext cx="228854" cy="228854"/>
          </a:xfrm>
          <a:prstGeom prst="rect">
            <a:avLst/>
          </a:prstGeom>
        </p:spPr>
      </p:pic>
      <p:pic>
        <p:nvPicPr>
          <p:cNvPr id="10" name="Graphic 9">
            <a:extLst>
              <a:ext uri="{FF2B5EF4-FFF2-40B4-BE49-F238E27FC236}">
                <a16:creationId xmlns:a16="http://schemas.microsoft.com/office/drawing/2014/main" id="{F9DDB064-1F2E-614B-8A77-6466760006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55158" y="813559"/>
            <a:ext cx="228855" cy="228855"/>
          </a:xfrm>
          <a:prstGeom prst="rect">
            <a:avLst/>
          </a:prstGeom>
        </p:spPr>
      </p:pic>
      <p:pic>
        <p:nvPicPr>
          <p:cNvPr id="12" name="Graphic 11">
            <a:extLst>
              <a:ext uri="{FF2B5EF4-FFF2-40B4-BE49-F238E27FC236}">
                <a16:creationId xmlns:a16="http://schemas.microsoft.com/office/drawing/2014/main" id="{44089D45-E18C-A549-97C7-C84EE978F4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55158" y="1124453"/>
            <a:ext cx="228855" cy="228855"/>
          </a:xfrm>
          <a:prstGeom prst="rect">
            <a:avLst/>
          </a:prstGeom>
        </p:spPr>
      </p:pic>
      <p:pic>
        <p:nvPicPr>
          <p:cNvPr id="18" name="Graphic 17">
            <a:extLst>
              <a:ext uri="{FF2B5EF4-FFF2-40B4-BE49-F238E27FC236}">
                <a16:creationId xmlns:a16="http://schemas.microsoft.com/office/drawing/2014/main" id="{6D2C955B-F993-8241-8D3A-E6BBD47A9F3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555158" y="1462569"/>
            <a:ext cx="228855" cy="228855"/>
          </a:xfrm>
          <a:prstGeom prst="rect">
            <a:avLst/>
          </a:prstGeom>
        </p:spPr>
      </p:pic>
      <p:sp>
        <p:nvSpPr>
          <p:cNvPr id="19" name="Rectangle 18">
            <a:extLst>
              <a:ext uri="{FF2B5EF4-FFF2-40B4-BE49-F238E27FC236}">
                <a16:creationId xmlns:a16="http://schemas.microsoft.com/office/drawing/2014/main" id="{87F05BD2-5CEF-404E-AA85-72BD03ADC9FE}"/>
              </a:ext>
            </a:extLst>
          </p:cNvPr>
          <p:cNvSpPr/>
          <p:nvPr userDrawn="1"/>
        </p:nvSpPr>
        <p:spPr>
          <a:xfrm>
            <a:off x="9139703" y="451279"/>
            <a:ext cx="2306805"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err="1">
                <a:solidFill>
                  <a:srgbClr val="363932"/>
                </a:solidFill>
                <a:effectLst/>
                <a:latin typeface="Gill Sans Nova Book" panose="020B0502020204020203" pitchFamily="34" charset="0"/>
              </a:rPr>
              <a:t>BuckinghamshireNewUniversity</a:t>
            </a:r>
            <a:endParaRPr lang="en-GB" sz="1000" dirty="0">
              <a:solidFill>
                <a:srgbClr val="363932"/>
              </a:solidFill>
              <a:effectLst/>
              <a:latin typeface="Gill Sans Nova Book" panose="020B0502020204020203" pitchFamily="34" charset="0"/>
            </a:endParaRPr>
          </a:p>
          <a:p>
            <a:endParaRPr lang="en-US" sz="1000" dirty="0">
              <a:solidFill>
                <a:srgbClr val="363932"/>
              </a:solidFill>
            </a:endParaRPr>
          </a:p>
        </p:txBody>
      </p:sp>
      <p:sp>
        <p:nvSpPr>
          <p:cNvPr id="20" name="Rectangle 19">
            <a:extLst>
              <a:ext uri="{FF2B5EF4-FFF2-40B4-BE49-F238E27FC236}">
                <a16:creationId xmlns:a16="http://schemas.microsoft.com/office/drawing/2014/main" id="{06256084-838F-FF47-80BF-B2AA140F3475}"/>
              </a:ext>
            </a:extLst>
          </p:cNvPr>
          <p:cNvSpPr/>
          <p:nvPr userDrawn="1"/>
        </p:nvSpPr>
        <p:spPr>
          <a:xfrm>
            <a:off x="9565605" y="755248"/>
            <a:ext cx="1877568" cy="246221"/>
          </a:xfrm>
          <a:prstGeom prst="rect">
            <a:avLst/>
          </a:prstGeom>
        </p:spPr>
        <p:txBody>
          <a:bodyPr wrap="square">
            <a:spAutoFit/>
          </a:bodyPr>
          <a:lstStyle/>
          <a:p>
            <a:pPr algn="r"/>
            <a:r>
              <a:rPr lang="en-GB" sz="1000" dirty="0">
                <a:solidFill>
                  <a:srgbClr val="363932"/>
                </a:solidFill>
                <a:effectLst/>
                <a:latin typeface="Gill Sans Nova Book" panose="020B0502020204020203" pitchFamily="34" charset="0"/>
              </a:rPr>
              <a:t>@</a:t>
            </a:r>
            <a:r>
              <a:rPr lang="en-GB" sz="1000" dirty="0" err="1">
                <a:solidFill>
                  <a:srgbClr val="363932"/>
                </a:solidFill>
                <a:effectLst/>
                <a:latin typeface="Gill Sans Nova Book" panose="020B0502020204020203" pitchFamily="34" charset="0"/>
              </a:rPr>
              <a:t>BNUni</a:t>
            </a:r>
            <a:endParaRPr lang="en-GB" sz="1000" dirty="0">
              <a:solidFill>
                <a:srgbClr val="363932"/>
              </a:solidFill>
              <a:effectLst/>
              <a:latin typeface="Gill Sans Nova Book" panose="020B0502020204020203" pitchFamily="34" charset="0"/>
            </a:endParaRPr>
          </a:p>
        </p:txBody>
      </p:sp>
      <p:sp>
        <p:nvSpPr>
          <p:cNvPr id="22" name="Rectangle 21">
            <a:extLst>
              <a:ext uri="{FF2B5EF4-FFF2-40B4-BE49-F238E27FC236}">
                <a16:creationId xmlns:a16="http://schemas.microsoft.com/office/drawing/2014/main" id="{A9E7C9C2-4D21-B646-9A23-F71826EFC489}"/>
              </a:ext>
            </a:extLst>
          </p:cNvPr>
          <p:cNvSpPr/>
          <p:nvPr userDrawn="1"/>
        </p:nvSpPr>
        <p:spPr>
          <a:xfrm>
            <a:off x="9565605" y="1107087"/>
            <a:ext cx="1877568" cy="246221"/>
          </a:xfrm>
          <a:prstGeom prst="rect">
            <a:avLst/>
          </a:prstGeom>
        </p:spPr>
        <p:txBody>
          <a:bodyPr wrap="square">
            <a:spAutoFit/>
          </a:bodyPr>
          <a:lstStyle/>
          <a:p>
            <a:pPr algn="r"/>
            <a:r>
              <a:rPr lang="en-GB" sz="1000" dirty="0">
                <a:solidFill>
                  <a:srgbClr val="363932"/>
                </a:solidFill>
                <a:effectLst/>
                <a:latin typeface="Gill Sans Nova Book" panose="020B0502020204020203" pitchFamily="34" charset="0"/>
              </a:rPr>
              <a:t>@_</a:t>
            </a:r>
            <a:r>
              <a:rPr lang="en-GB" sz="1000" dirty="0" err="1">
                <a:solidFill>
                  <a:srgbClr val="363932"/>
                </a:solidFill>
                <a:effectLst/>
                <a:latin typeface="Gill Sans Nova Book" panose="020B0502020204020203" pitchFamily="34" charset="0"/>
              </a:rPr>
              <a:t>BNUni</a:t>
            </a:r>
            <a:endParaRPr lang="en-GB" sz="1000" dirty="0">
              <a:solidFill>
                <a:srgbClr val="363932"/>
              </a:solidFill>
              <a:effectLst/>
              <a:latin typeface="Gill Sans Nova Book" panose="020B0502020204020203" pitchFamily="34" charset="0"/>
            </a:endParaRPr>
          </a:p>
        </p:txBody>
      </p:sp>
      <p:sp>
        <p:nvSpPr>
          <p:cNvPr id="24" name="Rectangle 23">
            <a:extLst>
              <a:ext uri="{FF2B5EF4-FFF2-40B4-BE49-F238E27FC236}">
                <a16:creationId xmlns:a16="http://schemas.microsoft.com/office/drawing/2014/main" id="{7254A0C1-817D-4B47-8182-A75FA871B11C}"/>
              </a:ext>
            </a:extLst>
          </p:cNvPr>
          <p:cNvSpPr/>
          <p:nvPr userDrawn="1"/>
        </p:nvSpPr>
        <p:spPr>
          <a:xfrm>
            <a:off x="9597187" y="1453885"/>
            <a:ext cx="1845986" cy="246221"/>
          </a:xfrm>
          <a:prstGeom prst="rect">
            <a:avLst/>
          </a:prstGeom>
        </p:spPr>
        <p:txBody>
          <a:bodyPr wrap="square">
            <a:spAutoFit/>
          </a:bodyPr>
          <a:lstStyle/>
          <a:p>
            <a:pPr algn="r"/>
            <a:r>
              <a:rPr lang="en-GB" sz="1000" dirty="0">
                <a:solidFill>
                  <a:srgbClr val="363932"/>
                </a:solidFill>
                <a:effectLst/>
                <a:latin typeface="Gill Sans Nova Book" panose="020B0502020204020203" pitchFamily="34" charset="0"/>
              </a:rPr>
              <a:t>_</a:t>
            </a:r>
            <a:r>
              <a:rPr lang="en-GB" sz="1000" dirty="0" err="1">
                <a:solidFill>
                  <a:srgbClr val="363932"/>
                </a:solidFill>
                <a:effectLst/>
                <a:latin typeface="Gill Sans Nova Book" panose="020B0502020204020203" pitchFamily="34" charset="0"/>
              </a:rPr>
              <a:t>BNUni</a:t>
            </a:r>
            <a:endParaRPr lang="en-GB" sz="1000" dirty="0">
              <a:solidFill>
                <a:srgbClr val="363932"/>
              </a:solidFill>
              <a:effectLst/>
              <a:latin typeface="Gill Sans Nova Book" panose="020B0502020204020203" pitchFamily="34" charset="0"/>
            </a:endParaRPr>
          </a:p>
        </p:txBody>
      </p:sp>
      <p:sp>
        <p:nvSpPr>
          <p:cNvPr id="25" name="TextBox 24">
            <a:extLst>
              <a:ext uri="{FF2B5EF4-FFF2-40B4-BE49-F238E27FC236}">
                <a16:creationId xmlns:a16="http://schemas.microsoft.com/office/drawing/2014/main" id="{4E19DDA6-80F1-8E42-858C-D3BA710AC9E6}"/>
              </a:ext>
            </a:extLst>
          </p:cNvPr>
          <p:cNvSpPr txBox="1"/>
          <p:nvPr userDrawn="1"/>
        </p:nvSpPr>
        <p:spPr>
          <a:xfrm>
            <a:off x="10202942" y="1948021"/>
            <a:ext cx="167754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dirty="0">
                <a:solidFill>
                  <a:srgbClr val="363932"/>
                </a:solidFill>
                <a:effectLst/>
                <a:latin typeface="+mn-lt"/>
                <a:ea typeface="+mn-ea"/>
                <a:cs typeface="+mn-cs"/>
              </a:rPr>
              <a:t>High Wycombe Campus</a:t>
            </a:r>
            <a:br>
              <a:rPr lang="en-GB" sz="800" kern="1200" dirty="0">
                <a:solidFill>
                  <a:srgbClr val="363932"/>
                </a:solidFill>
                <a:effectLst/>
                <a:latin typeface="+mn-lt"/>
                <a:ea typeface="+mn-ea"/>
                <a:cs typeface="+mn-cs"/>
              </a:rPr>
            </a:br>
            <a:r>
              <a:rPr lang="en-GB" sz="800" kern="1200" dirty="0">
                <a:solidFill>
                  <a:srgbClr val="363932"/>
                </a:solidFill>
                <a:effectLst/>
                <a:latin typeface="+mn-lt"/>
                <a:ea typeface="+mn-ea"/>
                <a:cs typeface="+mn-cs"/>
              </a:rPr>
              <a:t>Queen Alexandra Road</a:t>
            </a:r>
            <a:br>
              <a:rPr lang="en-GB" sz="800" kern="1200" dirty="0">
                <a:solidFill>
                  <a:srgbClr val="363932"/>
                </a:solidFill>
                <a:effectLst/>
                <a:latin typeface="+mn-lt"/>
                <a:ea typeface="+mn-ea"/>
                <a:cs typeface="+mn-cs"/>
              </a:rPr>
            </a:br>
            <a:r>
              <a:rPr lang="en-GB" sz="800" kern="1200" dirty="0">
                <a:solidFill>
                  <a:srgbClr val="363932"/>
                </a:solidFill>
                <a:effectLst/>
                <a:latin typeface="+mn-lt"/>
                <a:ea typeface="+mn-ea"/>
                <a:cs typeface="+mn-cs"/>
              </a:rPr>
              <a:t>High Wycombe</a:t>
            </a:r>
            <a:br>
              <a:rPr lang="en-GB" sz="800" kern="1200" dirty="0">
                <a:solidFill>
                  <a:srgbClr val="363932"/>
                </a:solidFill>
                <a:effectLst/>
                <a:latin typeface="+mn-lt"/>
                <a:ea typeface="+mn-ea"/>
                <a:cs typeface="+mn-cs"/>
              </a:rPr>
            </a:br>
            <a:r>
              <a:rPr lang="en-GB" sz="800" kern="1200" dirty="0">
                <a:solidFill>
                  <a:srgbClr val="363932"/>
                </a:solidFill>
                <a:effectLst/>
                <a:latin typeface="+mn-lt"/>
                <a:ea typeface="+mn-ea"/>
                <a:cs typeface="+mn-cs"/>
              </a:rPr>
              <a:t>Buckinghamshire HP11 2JZ</a:t>
            </a:r>
          </a:p>
        </p:txBody>
      </p:sp>
      <p:sp>
        <p:nvSpPr>
          <p:cNvPr id="26" name="TextBox 25">
            <a:extLst>
              <a:ext uri="{FF2B5EF4-FFF2-40B4-BE49-F238E27FC236}">
                <a16:creationId xmlns:a16="http://schemas.microsoft.com/office/drawing/2014/main" id="{A82F77DB-F892-2449-B1F7-39A46885B88D}"/>
              </a:ext>
            </a:extLst>
          </p:cNvPr>
          <p:cNvSpPr txBox="1"/>
          <p:nvPr userDrawn="1"/>
        </p:nvSpPr>
        <p:spPr>
          <a:xfrm>
            <a:off x="10106468" y="2672923"/>
            <a:ext cx="167754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dirty="0">
                <a:solidFill>
                  <a:srgbClr val="363932"/>
                </a:solidFill>
                <a:effectLst/>
                <a:latin typeface="+mn-lt"/>
                <a:ea typeface="+mn-ea"/>
                <a:cs typeface="+mn-cs"/>
              </a:rPr>
              <a:t>Aylesbury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dirty="0">
                <a:solidFill>
                  <a:srgbClr val="363932"/>
                </a:solidFill>
                <a:effectLst/>
                <a:latin typeface="+mn-lt"/>
                <a:ea typeface="+mn-ea"/>
                <a:cs typeface="+mn-cs"/>
              </a:rPr>
              <a:t>Walton Street</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dirty="0">
                <a:solidFill>
                  <a:srgbClr val="363932"/>
                </a:solidFill>
                <a:effectLst/>
                <a:latin typeface="+mn-lt"/>
                <a:ea typeface="+mn-ea"/>
                <a:cs typeface="+mn-cs"/>
              </a:rPr>
              <a:t>Aylesbury</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dirty="0">
                <a:solidFill>
                  <a:srgbClr val="363932"/>
                </a:solidFill>
                <a:effectLst/>
                <a:latin typeface="+mn-lt"/>
                <a:ea typeface="+mn-ea"/>
                <a:cs typeface="+mn-cs"/>
              </a:rPr>
              <a:t>Buckinghamshire HP21 7QG</a:t>
            </a:r>
            <a:endParaRPr lang="en-US" sz="800" dirty="0"/>
          </a:p>
        </p:txBody>
      </p:sp>
      <p:sp>
        <p:nvSpPr>
          <p:cNvPr id="27" name="TextBox 26">
            <a:extLst>
              <a:ext uri="{FF2B5EF4-FFF2-40B4-BE49-F238E27FC236}">
                <a16:creationId xmlns:a16="http://schemas.microsoft.com/office/drawing/2014/main" id="{0CAC2AE2-A99E-9F4E-A4E8-021C2EBD7C79}"/>
              </a:ext>
            </a:extLst>
          </p:cNvPr>
          <p:cNvSpPr txBox="1"/>
          <p:nvPr userDrawn="1"/>
        </p:nvSpPr>
        <p:spPr>
          <a:xfrm>
            <a:off x="10202942" y="3397825"/>
            <a:ext cx="1677544"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dirty="0">
                <a:solidFill>
                  <a:srgbClr val="363932"/>
                </a:solidFill>
                <a:effectLst/>
                <a:latin typeface="+mn-lt"/>
                <a:ea typeface="+mn-ea"/>
                <a:cs typeface="+mn-cs"/>
              </a:rPr>
              <a:t>Uxbridge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dirty="0">
                <a:solidFill>
                  <a:srgbClr val="363932"/>
                </a:solidFill>
                <a:effectLst/>
                <a:latin typeface="+mn-lt"/>
                <a:ea typeface="+mn-ea"/>
                <a:cs typeface="+mn-cs"/>
              </a:rPr>
              <a:t>106 Oxford Road</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dirty="0">
                <a:solidFill>
                  <a:srgbClr val="363932"/>
                </a:solidFill>
                <a:effectLst/>
                <a:latin typeface="+mn-lt"/>
                <a:ea typeface="+mn-ea"/>
                <a:cs typeface="+mn-cs"/>
              </a:rPr>
              <a:t>Uxbridge</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dirty="0">
                <a:solidFill>
                  <a:srgbClr val="363932"/>
                </a:solidFill>
                <a:effectLst/>
                <a:latin typeface="+mn-lt"/>
                <a:ea typeface="+mn-ea"/>
                <a:cs typeface="+mn-cs"/>
              </a:rPr>
              <a:t>Middlesex UB8 1NA</a:t>
            </a:r>
            <a:endParaRPr lang="en-US" sz="800" dirty="0"/>
          </a:p>
        </p:txBody>
      </p:sp>
      <p:sp>
        <p:nvSpPr>
          <p:cNvPr id="28" name="TextBox 27">
            <a:extLst>
              <a:ext uri="{FF2B5EF4-FFF2-40B4-BE49-F238E27FC236}">
                <a16:creationId xmlns:a16="http://schemas.microsoft.com/office/drawing/2014/main" id="{3613D081-1EEE-BF4C-ABED-BD60903FCCD7}"/>
              </a:ext>
            </a:extLst>
          </p:cNvPr>
          <p:cNvSpPr txBox="1"/>
          <p:nvPr userDrawn="1"/>
        </p:nvSpPr>
        <p:spPr>
          <a:xfrm>
            <a:off x="10039092" y="6044441"/>
            <a:ext cx="18459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Telephone: 0330 123 2023</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Fax: 01494 524 392</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International: +44 1494 605 259</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dirty="0">
                <a:solidFill>
                  <a:srgbClr val="363932"/>
                </a:solidFill>
                <a:effectLst/>
                <a:latin typeface="+mn-lt"/>
                <a:ea typeface="+mn-ea"/>
                <a:cs typeface="+mn-cs"/>
              </a:rPr>
              <a:t>Email: </a:t>
            </a:r>
            <a:r>
              <a:rPr lang="en-GB" sz="900" kern="1200" dirty="0" err="1">
                <a:solidFill>
                  <a:srgbClr val="363932"/>
                </a:solidFill>
                <a:effectLst/>
                <a:latin typeface="+mn-lt"/>
                <a:ea typeface="+mn-ea"/>
                <a:cs typeface="+mn-cs"/>
              </a:rPr>
              <a:t>advice@bnu.ac.uk</a:t>
            </a:r>
            <a:endParaRPr lang="en-US" sz="1000" dirty="0"/>
          </a:p>
        </p:txBody>
      </p:sp>
      <p:sp>
        <p:nvSpPr>
          <p:cNvPr id="29" name="Text Placeholder 3">
            <a:extLst>
              <a:ext uri="{FF2B5EF4-FFF2-40B4-BE49-F238E27FC236}">
                <a16:creationId xmlns:a16="http://schemas.microsoft.com/office/drawing/2014/main" id="{C17716B4-A41A-5142-8EA7-D7CCD2F36DE8}"/>
              </a:ext>
            </a:extLst>
          </p:cNvPr>
          <p:cNvSpPr>
            <a:spLocks noGrp="1"/>
          </p:cNvSpPr>
          <p:nvPr>
            <p:ph type="body" sz="quarter" idx="10" hasCustomPrompt="1"/>
          </p:nvPr>
        </p:nvSpPr>
        <p:spPr>
          <a:xfrm>
            <a:off x="3472942" y="2770410"/>
            <a:ext cx="2623058" cy="1317180"/>
          </a:xfrm>
        </p:spPr>
        <p:txBody>
          <a:bodyPr anchor="ctr"/>
          <a:lstStyle>
            <a:lvl1pPr algn="ctr">
              <a:buNone/>
              <a:defRPr sz="4800">
                <a:solidFill>
                  <a:srgbClr val="363932"/>
                </a:solidFill>
              </a:defRPr>
            </a:lvl1pPr>
          </a:lstStyle>
          <a:p>
            <a:pPr lvl="0"/>
            <a:r>
              <a:rPr lang="en-US" dirty="0"/>
              <a:t>End Title</a:t>
            </a:r>
          </a:p>
        </p:txBody>
      </p:sp>
      <p:sp>
        <p:nvSpPr>
          <p:cNvPr id="2" name="TextBox 1">
            <a:extLst>
              <a:ext uri="{FF2B5EF4-FFF2-40B4-BE49-F238E27FC236}">
                <a16:creationId xmlns:a16="http://schemas.microsoft.com/office/drawing/2014/main" id="{02DDBDF8-8D06-6D0C-9685-4AB8076952A6}"/>
              </a:ext>
            </a:extLst>
          </p:cNvPr>
          <p:cNvSpPr txBox="1"/>
          <p:nvPr userDrawn="1"/>
        </p:nvSpPr>
        <p:spPr>
          <a:xfrm>
            <a:off x="10202942" y="4087590"/>
            <a:ext cx="1677544" cy="1077218"/>
          </a:xfrm>
          <a:prstGeom prst="rect">
            <a:avLst/>
          </a:prstGeom>
          <a:noFill/>
        </p:spPr>
        <p:txBody>
          <a:bodyPr wrap="square" rtlCol="0">
            <a:spAutoFit/>
          </a:bodyPr>
          <a:lstStyle/>
          <a:p>
            <a:pPr algn="r"/>
            <a:r>
              <a:rPr lang="en-GB" sz="800" b="1" dirty="0">
                <a:solidFill>
                  <a:srgbClr val="363932"/>
                </a:solidFill>
                <a:effectLst/>
                <a:latin typeface="+mn-lt"/>
              </a:rPr>
              <a:t>BNU based at </a:t>
            </a:r>
            <a:br>
              <a:rPr lang="en-GB" sz="800" b="1" dirty="0">
                <a:solidFill>
                  <a:srgbClr val="363932"/>
                </a:solidFill>
                <a:effectLst/>
                <a:latin typeface="+mn-lt"/>
              </a:rPr>
            </a:br>
            <a:r>
              <a:rPr lang="en-GB" sz="800" b="1" dirty="0">
                <a:solidFill>
                  <a:srgbClr val="363932"/>
                </a:solidFill>
                <a:effectLst/>
                <a:latin typeface="+mn-lt"/>
              </a:rPr>
              <a:t>Pinewood Studios</a:t>
            </a:r>
          </a:p>
          <a:p>
            <a:pPr algn="r"/>
            <a:endParaRPr lang="en-GB" sz="800" dirty="0">
              <a:solidFill>
                <a:srgbClr val="363932"/>
              </a:solidFill>
              <a:effectLst/>
              <a:latin typeface="+mn-lt"/>
            </a:endParaRPr>
          </a:p>
          <a:p>
            <a:pPr algn="r"/>
            <a:r>
              <a:rPr lang="en-GB" sz="800" dirty="0">
                <a:solidFill>
                  <a:srgbClr val="363932"/>
                </a:solidFill>
                <a:effectLst/>
                <a:latin typeface="+mn-lt"/>
              </a:rPr>
              <a:t>Pinewood Studios</a:t>
            </a:r>
          </a:p>
          <a:p>
            <a:pPr algn="r"/>
            <a:r>
              <a:rPr lang="en-GB" sz="800" dirty="0">
                <a:solidFill>
                  <a:srgbClr val="363932"/>
                </a:solidFill>
                <a:effectLst/>
                <a:latin typeface="+mn-lt"/>
              </a:rPr>
              <a:t>Pinewood Road</a:t>
            </a:r>
          </a:p>
          <a:p>
            <a:pPr algn="r"/>
            <a:r>
              <a:rPr lang="en-GB" sz="800" dirty="0" err="1">
                <a:solidFill>
                  <a:srgbClr val="363932"/>
                </a:solidFill>
                <a:effectLst/>
                <a:latin typeface="+mn-lt"/>
              </a:rPr>
              <a:t>Iver</a:t>
            </a:r>
            <a:r>
              <a:rPr lang="en-GB" sz="800" dirty="0">
                <a:solidFill>
                  <a:srgbClr val="363932"/>
                </a:solidFill>
                <a:effectLst/>
                <a:latin typeface="+mn-lt"/>
              </a:rPr>
              <a:t> Heath</a:t>
            </a:r>
          </a:p>
          <a:p>
            <a:pPr algn="r"/>
            <a:r>
              <a:rPr lang="en-GB" sz="800" dirty="0">
                <a:solidFill>
                  <a:srgbClr val="363932"/>
                </a:solidFill>
                <a:effectLst/>
                <a:latin typeface="+mn-lt"/>
              </a:rPr>
              <a:t>Buckinghamshire</a:t>
            </a:r>
          </a:p>
          <a:p>
            <a:pPr algn="r"/>
            <a:r>
              <a:rPr lang="en-GB" sz="800" dirty="0">
                <a:solidFill>
                  <a:srgbClr val="363932"/>
                </a:solidFill>
                <a:effectLst/>
                <a:latin typeface="+mn-lt"/>
              </a:rPr>
              <a:t>SL0 0NH</a:t>
            </a:r>
          </a:p>
        </p:txBody>
      </p:sp>
      <p:sp>
        <p:nvSpPr>
          <p:cNvPr id="4" name="TextBox 3">
            <a:extLst>
              <a:ext uri="{FF2B5EF4-FFF2-40B4-BE49-F238E27FC236}">
                <a16:creationId xmlns:a16="http://schemas.microsoft.com/office/drawing/2014/main" id="{B67767C8-5C81-6728-37B7-57B98A35D50D}"/>
              </a:ext>
            </a:extLst>
          </p:cNvPr>
          <p:cNvSpPr txBox="1"/>
          <p:nvPr userDrawn="1"/>
        </p:nvSpPr>
        <p:spPr>
          <a:xfrm>
            <a:off x="9619933" y="5227236"/>
            <a:ext cx="2164080" cy="861774"/>
          </a:xfrm>
          <a:prstGeom prst="rect">
            <a:avLst/>
          </a:prstGeom>
          <a:noFill/>
        </p:spPr>
        <p:txBody>
          <a:bodyPr wrap="square" rtlCol="0">
            <a:spAutoFit/>
          </a:bodyPr>
          <a:lstStyle/>
          <a:p>
            <a:pPr algn="r"/>
            <a:r>
              <a:rPr lang="en-GB" sz="800" b="1" dirty="0">
                <a:solidFill>
                  <a:srgbClr val="363932"/>
                </a:solidFill>
                <a:effectLst/>
                <a:latin typeface="+mn-lt"/>
              </a:rPr>
              <a:t>Missenden Abbey</a:t>
            </a:r>
          </a:p>
          <a:p>
            <a:pPr algn="r"/>
            <a:r>
              <a:rPr lang="en-GB" sz="800" dirty="0">
                <a:solidFill>
                  <a:srgbClr val="363932"/>
                </a:solidFill>
                <a:effectLst/>
                <a:latin typeface="+mn-lt"/>
              </a:rPr>
              <a:t>London Road</a:t>
            </a:r>
          </a:p>
          <a:p>
            <a:pPr algn="r"/>
            <a:r>
              <a:rPr lang="en-GB" sz="800" dirty="0">
                <a:solidFill>
                  <a:srgbClr val="363932"/>
                </a:solidFill>
                <a:effectLst/>
                <a:latin typeface="+mn-lt"/>
              </a:rPr>
              <a:t>Great Missenden</a:t>
            </a:r>
          </a:p>
          <a:p>
            <a:pPr algn="r"/>
            <a:r>
              <a:rPr lang="en-GB" sz="800" dirty="0">
                <a:solidFill>
                  <a:srgbClr val="363932"/>
                </a:solidFill>
                <a:effectLst/>
                <a:latin typeface="+mn-lt"/>
              </a:rPr>
              <a:t>Buckinghamshire</a:t>
            </a:r>
          </a:p>
          <a:p>
            <a:pPr algn="r"/>
            <a:r>
              <a:rPr lang="en-GB" sz="800" dirty="0">
                <a:solidFill>
                  <a:srgbClr val="363932"/>
                </a:solidFill>
                <a:effectLst/>
                <a:latin typeface="+mn-lt"/>
              </a:rPr>
              <a:t>HP16 0BD</a:t>
            </a:r>
          </a:p>
          <a:p>
            <a:endParaRPr lang="en-US" sz="1000" dirty="0">
              <a:solidFill>
                <a:srgbClr val="363932"/>
              </a:solidFill>
            </a:endParaRPr>
          </a:p>
        </p:txBody>
      </p:sp>
    </p:spTree>
    <p:extLst>
      <p:ext uri="{BB962C8B-B14F-4D97-AF65-F5344CB8AC3E}">
        <p14:creationId xmlns:p14="http://schemas.microsoft.com/office/powerpoint/2010/main" val="373653286"/>
      </p:ext>
    </p:extLst>
  </p:cSld>
  <p:clrMapOvr>
    <a:masterClrMapping/>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cov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F463A9-E638-5E44-BBC9-987A224E25C9}"/>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5F00E8BD-0153-BB46-94F7-1FD9D4DF7D82}"/>
              </a:ext>
            </a:extLst>
          </p:cNvPr>
          <p:cNvSpPr>
            <a:spLocks noGrp="1"/>
          </p:cNvSpPr>
          <p:nvPr>
            <p:ph type="body" sz="quarter" idx="10" hasCustomPrompt="1"/>
          </p:nvPr>
        </p:nvSpPr>
        <p:spPr>
          <a:xfrm>
            <a:off x="4818888" y="2687893"/>
            <a:ext cx="2588641" cy="1317180"/>
          </a:xfrm>
        </p:spPr>
        <p:txBody>
          <a:bodyPr anchor="ctr"/>
          <a:lstStyle>
            <a:lvl1pPr algn="ctr">
              <a:buNone/>
              <a:defRPr sz="4800">
                <a:solidFill>
                  <a:srgbClr val="E0CD59"/>
                </a:solidFill>
              </a:defRPr>
            </a:lvl1pPr>
          </a:lstStyle>
          <a:p>
            <a:pPr lvl="0"/>
            <a:r>
              <a:rPr lang="en-US" dirty="0"/>
              <a:t>End Title</a:t>
            </a:r>
          </a:p>
        </p:txBody>
      </p:sp>
      <p:pic>
        <p:nvPicPr>
          <p:cNvPr id="9" name="Graphic 8">
            <a:extLst>
              <a:ext uri="{FF2B5EF4-FFF2-40B4-BE49-F238E27FC236}">
                <a16:creationId xmlns:a16="http://schemas.microsoft.com/office/drawing/2014/main" id="{2B096F4C-EF37-7F43-9A91-0810533886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8787" y="6091108"/>
            <a:ext cx="252000" cy="252000"/>
          </a:xfrm>
          <a:prstGeom prst="rect">
            <a:avLst/>
          </a:prstGeom>
        </p:spPr>
      </p:pic>
      <p:sp>
        <p:nvSpPr>
          <p:cNvPr id="20" name="TextBox 19">
            <a:extLst>
              <a:ext uri="{FF2B5EF4-FFF2-40B4-BE49-F238E27FC236}">
                <a16:creationId xmlns:a16="http://schemas.microsoft.com/office/drawing/2014/main" id="{56120BDA-1D31-D64F-BFBC-9A98706F0001}"/>
              </a:ext>
            </a:extLst>
          </p:cNvPr>
          <p:cNvSpPr txBox="1"/>
          <p:nvPr userDrawn="1"/>
        </p:nvSpPr>
        <p:spPr>
          <a:xfrm>
            <a:off x="1746379" y="6061730"/>
            <a:ext cx="23328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rgbClr val="E0CD59"/>
                </a:solidFill>
                <a:effectLst/>
                <a:latin typeface="+mn-lt"/>
                <a:ea typeface="+mn-ea"/>
                <a:cs typeface="+mn-cs"/>
              </a:rPr>
              <a:t>BuckinghamshireNewUniversity</a:t>
            </a:r>
            <a:endParaRPr lang="en-GB" sz="1200" kern="1200" dirty="0">
              <a:solidFill>
                <a:srgbClr val="E0CD59"/>
              </a:solidFill>
              <a:effectLst/>
              <a:latin typeface="+mn-lt"/>
              <a:ea typeface="+mn-ea"/>
              <a:cs typeface="+mn-cs"/>
            </a:endParaRPr>
          </a:p>
        </p:txBody>
      </p:sp>
      <p:pic>
        <p:nvPicPr>
          <p:cNvPr id="13" name="Graphic 12">
            <a:extLst>
              <a:ext uri="{FF2B5EF4-FFF2-40B4-BE49-F238E27FC236}">
                <a16:creationId xmlns:a16="http://schemas.microsoft.com/office/drawing/2014/main" id="{983C137D-5BC2-FF47-8EA1-0770862776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8197" y="6091105"/>
            <a:ext cx="252000" cy="252000"/>
          </a:xfrm>
          <a:prstGeom prst="rect">
            <a:avLst/>
          </a:prstGeom>
        </p:spPr>
      </p:pic>
      <p:sp>
        <p:nvSpPr>
          <p:cNvPr id="21" name="TextBox 20">
            <a:extLst>
              <a:ext uri="{FF2B5EF4-FFF2-40B4-BE49-F238E27FC236}">
                <a16:creationId xmlns:a16="http://schemas.microsoft.com/office/drawing/2014/main" id="{855C856A-45A4-FD4D-8D62-8A51A1F86999}"/>
              </a:ext>
            </a:extLst>
          </p:cNvPr>
          <p:cNvSpPr txBox="1"/>
          <p:nvPr userDrawn="1"/>
        </p:nvSpPr>
        <p:spPr>
          <a:xfrm>
            <a:off x="5185790" y="6061731"/>
            <a:ext cx="7925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E0CD59"/>
                </a:solidFill>
                <a:effectLst/>
                <a:latin typeface="+mn-lt"/>
                <a:ea typeface="+mn-ea"/>
                <a:cs typeface="+mn-cs"/>
              </a:rPr>
              <a:t>@</a:t>
            </a:r>
            <a:r>
              <a:rPr lang="en-GB" sz="1200" kern="1200" dirty="0" err="1">
                <a:solidFill>
                  <a:srgbClr val="E0CD59"/>
                </a:solidFill>
                <a:effectLst/>
                <a:latin typeface="+mn-lt"/>
                <a:ea typeface="+mn-ea"/>
                <a:cs typeface="+mn-cs"/>
              </a:rPr>
              <a:t>BNUni</a:t>
            </a:r>
            <a:endParaRPr lang="en-GB" sz="1200" kern="1200" dirty="0">
              <a:solidFill>
                <a:srgbClr val="E0CD59"/>
              </a:solidFill>
              <a:effectLst/>
              <a:latin typeface="+mn-lt"/>
              <a:ea typeface="+mn-ea"/>
              <a:cs typeface="+mn-cs"/>
            </a:endParaRPr>
          </a:p>
        </p:txBody>
      </p:sp>
      <p:pic>
        <p:nvPicPr>
          <p:cNvPr id="15" name="Graphic 14">
            <a:extLst>
              <a:ext uri="{FF2B5EF4-FFF2-40B4-BE49-F238E27FC236}">
                <a16:creationId xmlns:a16="http://schemas.microsoft.com/office/drawing/2014/main" id="{0D710253-D011-CD41-9C8B-6214FE469D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962464" y="6077230"/>
            <a:ext cx="252000" cy="252000"/>
          </a:xfrm>
          <a:prstGeom prst="rect">
            <a:avLst/>
          </a:prstGeom>
        </p:spPr>
      </p:pic>
      <p:sp>
        <p:nvSpPr>
          <p:cNvPr id="22" name="TextBox 21">
            <a:extLst>
              <a:ext uri="{FF2B5EF4-FFF2-40B4-BE49-F238E27FC236}">
                <a16:creationId xmlns:a16="http://schemas.microsoft.com/office/drawing/2014/main" id="{C2796DB4-06A5-B445-8A3D-C51B268E2A88}"/>
              </a:ext>
            </a:extLst>
          </p:cNvPr>
          <p:cNvSpPr txBox="1"/>
          <p:nvPr userDrawn="1"/>
        </p:nvSpPr>
        <p:spPr>
          <a:xfrm>
            <a:off x="7282284" y="6061731"/>
            <a:ext cx="9044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E0CD59"/>
                </a:solidFill>
                <a:effectLst/>
                <a:latin typeface="+mn-lt"/>
                <a:ea typeface="+mn-ea"/>
                <a:cs typeface="+mn-cs"/>
              </a:rPr>
              <a:t>@_</a:t>
            </a:r>
            <a:r>
              <a:rPr lang="en-GB" sz="1200" kern="1200" dirty="0" err="1">
                <a:solidFill>
                  <a:srgbClr val="E0CD59"/>
                </a:solidFill>
                <a:effectLst/>
                <a:latin typeface="+mn-lt"/>
                <a:ea typeface="+mn-ea"/>
                <a:cs typeface="+mn-cs"/>
              </a:rPr>
              <a:t>BNUni</a:t>
            </a:r>
            <a:endParaRPr lang="en-GB" sz="1200" kern="1200" dirty="0">
              <a:solidFill>
                <a:srgbClr val="E0CD59"/>
              </a:solidFill>
              <a:effectLst/>
              <a:latin typeface="+mn-lt"/>
              <a:ea typeface="+mn-ea"/>
              <a:cs typeface="+mn-cs"/>
            </a:endParaRPr>
          </a:p>
        </p:txBody>
      </p:sp>
      <p:pic>
        <p:nvPicPr>
          <p:cNvPr id="19" name="Graphic 18">
            <a:extLst>
              <a:ext uri="{FF2B5EF4-FFF2-40B4-BE49-F238E27FC236}">
                <a16:creationId xmlns:a16="http://schemas.microsoft.com/office/drawing/2014/main" id="{B01813A7-59E9-4F4E-90F1-713F405B08D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184744" y="6088046"/>
            <a:ext cx="252000" cy="252000"/>
          </a:xfrm>
          <a:prstGeom prst="rect">
            <a:avLst/>
          </a:prstGeom>
        </p:spPr>
      </p:pic>
      <p:sp>
        <p:nvSpPr>
          <p:cNvPr id="24" name="TextBox 23">
            <a:extLst>
              <a:ext uri="{FF2B5EF4-FFF2-40B4-BE49-F238E27FC236}">
                <a16:creationId xmlns:a16="http://schemas.microsoft.com/office/drawing/2014/main" id="{D22A6CF9-2798-8D41-A9D4-173FFC0FF99C}"/>
              </a:ext>
            </a:extLst>
          </p:cNvPr>
          <p:cNvSpPr txBox="1"/>
          <p:nvPr userDrawn="1"/>
        </p:nvSpPr>
        <p:spPr>
          <a:xfrm>
            <a:off x="9490690" y="6060988"/>
            <a:ext cx="7925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E0CD59"/>
                </a:solidFill>
                <a:effectLst/>
                <a:latin typeface="+mn-lt"/>
                <a:ea typeface="+mn-ea"/>
                <a:cs typeface="+mn-cs"/>
              </a:rPr>
              <a:t>_</a:t>
            </a:r>
            <a:r>
              <a:rPr lang="en-GB" sz="1200" kern="1200" dirty="0" err="1">
                <a:solidFill>
                  <a:srgbClr val="E0CD59"/>
                </a:solidFill>
                <a:effectLst/>
                <a:latin typeface="+mn-lt"/>
                <a:ea typeface="+mn-ea"/>
                <a:cs typeface="+mn-cs"/>
              </a:rPr>
              <a:t>BNUni</a:t>
            </a:r>
            <a:endParaRPr lang="en-GB" sz="1200" kern="1200" dirty="0">
              <a:solidFill>
                <a:srgbClr val="E0CD59"/>
              </a:solidFill>
              <a:effectLst/>
              <a:latin typeface="+mn-lt"/>
              <a:ea typeface="+mn-ea"/>
              <a:cs typeface="+mn-cs"/>
            </a:endParaRPr>
          </a:p>
        </p:txBody>
      </p:sp>
    </p:spTree>
    <p:extLst>
      <p:ext uri="{BB962C8B-B14F-4D97-AF65-F5344CB8AC3E}">
        <p14:creationId xmlns:p14="http://schemas.microsoft.com/office/powerpoint/2010/main" val="3830806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3F2315-3CD0-9644-9945-FAE2694A4A03}"/>
              </a:ext>
            </a:extLst>
          </p:cNvPr>
          <p:cNvSpPr/>
          <p:nvPr userDrawn="1"/>
        </p:nvSpPr>
        <p:spPr>
          <a:xfrm>
            <a:off x="0" y="5276260"/>
            <a:ext cx="12192000" cy="1581739"/>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EA704-8904-F64A-8AAB-550277719F9C}"/>
              </a:ext>
            </a:extLst>
          </p:cNvPr>
          <p:cNvPicPr>
            <a:picLocks noChangeAspect="1"/>
          </p:cNvPicPr>
          <p:nvPr userDrawn="1"/>
        </p:nvPicPr>
        <p:blipFill rotWithShape="1">
          <a:blip r:embed="rId2"/>
          <a:srcRect t="76936"/>
          <a:stretch/>
        </p:blipFill>
        <p:spPr>
          <a:xfrm>
            <a:off x="0" y="5276260"/>
            <a:ext cx="12192000" cy="1581740"/>
          </a:xfrm>
          <a:prstGeom prst="rect">
            <a:avLst/>
          </a:prstGeom>
        </p:spPr>
      </p:pic>
      <p:sp>
        <p:nvSpPr>
          <p:cNvPr id="8" name="Rectangle 7">
            <a:extLst>
              <a:ext uri="{FF2B5EF4-FFF2-40B4-BE49-F238E27FC236}">
                <a16:creationId xmlns:a16="http://schemas.microsoft.com/office/drawing/2014/main" id="{F85CA902-47B4-074A-8E63-733C21D7F20E}"/>
              </a:ext>
            </a:extLst>
          </p:cNvPr>
          <p:cNvSpPr/>
          <p:nvPr userDrawn="1"/>
        </p:nvSpPr>
        <p:spPr>
          <a:xfrm>
            <a:off x="8978746" y="407347"/>
            <a:ext cx="3213253" cy="5966021"/>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B4A2CD0A-A641-F044-9018-32C1663B84BB}"/>
              </a:ext>
            </a:extLst>
          </p:cNvPr>
          <p:cNvPicPr>
            <a:picLocks noChangeAspect="1"/>
          </p:cNvPicPr>
          <p:nvPr userDrawn="1"/>
        </p:nvPicPr>
        <p:blipFill>
          <a:blip r:embed="rId3"/>
          <a:stretch>
            <a:fillRect/>
          </a:stretch>
        </p:blipFill>
        <p:spPr>
          <a:xfrm>
            <a:off x="407988" y="404813"/>
            <a:ext cx="2540725" cy="662501"/>
          </a:xfrm>
          <a:prstGeom prst="rect">
            <a:avLst/>
          </a:prstGeom>
        </p:spPr>
      </p:pic>
      <p:sp>
        <p:nvSpPr>
          <p:cNvPr id="26" name="Text Placeholder 25">
            <a:extLst>
              <a:ext uri="{FF2B5EF4-FFF2-40B4-BE49-F238E27FC236}">
                <a16:creationId xmlns:a16="http://schemas.microsoft.com/office/drawing/2014/main" id="{7E9FD01D-4B3A-C74D-AA69-D281E06B5B12}"/>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Created by: Name Surname</a:t>
            </a:r>
          </a:p>
          <a:p>
            <a:r>
              <a:rPr lang="en-US" dirty="0"/>
              <a:t>Created April 2021</a:t>
            </a:r>
          </a:p>
        </p:txBody>
      </p:sp>
      <p:pic>
        <p:nvPicPr>
          <p:cNvPr id="10" name="Picture 9">
            <a:extLst>
              <a:ext uri="{FF2B5EF4-FFF2-40B4-BE49-F238E27FC236}">
                <a16:creationId xmlns:a16="http://schemas.microsoft.com/office/drawing/2014/main" id="{2246E32C-A6DC-6E43-8D16-292778D8E412}"/>
              </a:ext>
            </a:extLst>
          </p:cNvPr>
          <p:cNvPicPr>
            <a:picLocks noChangeAspect="1"/>
          </p:cNvPicPr>
          <p:nvPr userDrawn="1"/>
        </p:nvPicPr>
        <p:blipFill rotWithShape="1">
          <a:blip r:embed="rId4"/>
          <a:srcRect l="25507" t="-804" r="25507" b="804"/>
          <a:stretch/>
        </p:blipFill>
        <p:spPr>
          <a:xfrm rot="10800000">
            <a:off x="9408572" y="-2604053"/>
            <a:ext cx="2371346" cy="6858000"/>
          </a:xfrm>
          <a:prstGeom prst="rect">
            <a:avLst/>
          </a:prstGeom>
        </p:spPr>
      </p:pic>
      <p:sp>
        <p:nvSpPr>
          <p:cNvPr id="9" name="TextBox 8">
            <a:extLst>
              <a:ext uri="{FF2B5EF4-FFF2-40B4-BE49-F238E27FC236}">
                <a16:creationId xmlns:a16="http://schemas.microsoft.com/office/drawing/2014/main" id="{7123FED5-3B50-7347-A10A-24E1064F4428}"/>
              </a:ext>
            </a:extLst>
          </p:cNvPr>
          <p:cNvSpPr txBox="1"/>
          <p:nvPr userDrawn="1"/>
        </p:nvSpPr>
        <p:spPr>
          <a:xfrm>
            <a:off x="9238488" y="4613760"/>
            <a:ext cx="295351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dirty="0">
                <a:latin typeface="Gill Sans MT" panose="020B0502020104020203" pitchFamily="34" charset="77"/>
              </a:rPr>
              <a:t>INSPIRED.</a:t>
            </a:r>
          </a:p>
          <a:p>
            <a:r>
              <a:rPr lang="en-US" sz="2600" spc="200" baseline="0" dirty="0">
                <a:latin typeface="Gill Sans MT" panose="020B0502020104020203" pitchFamily="34" charset="77"/>
              </a:rPr>
              <a:t>EMPOWERED.</a:t>
            </a:r>
          </a:p>
          <a:p>
            <a:r>
              <a:rPr lang="en-US" sz="2600" spc="200" baseline="0" dirty="0">
                <a:latin typeface="Gill Sans MT" panose="020B0502020104020203" pitchFamily="34" charset="77"/>
              </a:rPr>
              <a:t>EMPLOYED.</a:t>
            </a:r>
          </a:p>
        </p:txBody>
      </p:sp>
      <p:sp>
        <p:nvSpPr>
          <p:cNvPr id="11" name="Text Placeholder 25">
            <a:extLst>
              <a:ext uri="{FF2B5EF4-FFF2-40B4-BE49-F238E27FC236}">
                <a16:creationId xmlns:a16="http://schemas.microsoft.com/office/drawing/2014/main" id="{C41A3788-46CD-D447-AAE9-26820521E5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dirty="0"/>
              <a:t>Buckinghamshire New University</a:t>
            </a:r>
          </a:p>
          <a:p>
            <a:r>
              <a:rPr lang="en-US" dirty="0"/>
              <a:t>PowerPoint Presentation Template</a:t>
            </a:r>
          </a:p>
        </p:txBody>
      </p:sp>
    </p:spTree>
    <p:extLst>
      <p:ext uri="{BB962C8B-B14F-4D97-AF65-F5344CB8AC3E}">
        <p14:creationId xmlns:p14="http://schemas.microsoft.com/office/powerpoint/2010/main" val="2092027164"/>
      </p:ext>
    </p:extLst>
  </p:cSld>
  <p:clrMapOvr>
    <a:masterClrMapping/>
  </p:clrMapOvr>
  <p:extLst>
    <p:ext uri="{DCECCB84-F9BA-43D5-87BE-67443E8EF086}">
      <p15:sldGuideLst xmlns:p15="http://schemas.microsoft.com/office/powerpoint/2012/main">
        <p15:guide id="1" orient="horz" pos="255">
          <p15:clr>
            <a:srgbClr val="FBAE40"/>
          </p15:clr>
        </p15:guide>
        <p15:guide id="3" orient="horz" pos="4065">
          <p15:clr>
            <a:srgbClr val="FBAE40"/>
          </p15:clr>
        </p15:guide>
        <p15:guide id="4" pos="7423">
          <p15:clr>
            <a:srgbClr val="FBAE40"/>
          </p15:clr>
        </p15:guide>
        <p15:guide id="5" pos="2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A37BA7D-B68D-4CAB-B007-9C48419216CD}" type="datetimeFigureOut">
              <a:rPr lang="en-US" altLang="en-US"/>
              <a:pPr>
                <a:defRPr/>
              </a:pPr>
              <a:t>11/13/2024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fld id="{217474A3-2782-4698-B0C3-200C78EED7DD}" type="slidenum">
              <a:rPr lang="en-US" altLang="en-US"/>
              <a:pPr/>
              <a:t>‹#›</a:t>
            </a:fld>
            <a:endParaRPr lang="en-US" altLang="en-US" dirty="0"/>
          </a:p>
        </p:txBody>
      </p:sp>
    </p:spTree>
    <p:extLst>
      <p:ext uri="{BB962C8B-B14F-4D97-AF65-F5344CB8AC3E}">
        <p14:creationId xmlns:p14="http://schemas.microsoft.com/office/powerpoint/2010/main" val="375433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6D9FC19-6F6B-40BB-A551-5B23405E1A22}" type="datetimeFigureOut">
              <a:rPr lang="en-US" altLang="en-US"/>
              <a:pPr>
                <a:defRPr/>
              </a:pPr>
              <a:t>11/13/2024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fld id="{AD8DB88A-3BFC-43D6-A0B9-1F9382ED257F}" type="slidenum">
              <a:rPr lang="en-US" altLang="en-US"/>
              <a:pPr/>
              <a:t>‹#›</a:t>
            </a:fld>
            <a:endParaRPr lang="en-US" altLang="en-US" dirty="0"/>
          </a:p>
        </p:txBody>
      </p:sp>
    </p:spTree>
    <p:extLst>
      <p:ext uri="{BB962C8B-B14F-4D97-AF65-F5344CB8AC3E}">
        <p14:creationId xmlns:p14="http://schemas.microsoft.com/office/powerpoint/2010/main" val="3042760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E08C940-C326-4E22-A072-F58D9986B6CC}" type="datetimeFigureOut">
              <a:rPr lang="en-US" altLang="en-US"/>
              <a:pPr>
                <a:defRPr/>
              </a:pPr>
              <a:t>11/13/2024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fld id="{2AC6C458-612D-410B-A23A-38C22B1AD289}" type="slidenum">
              <a:rPr lang="en-US" altLang="en-US"/>
              <a:pPr/>
              <a:t>‹#›</a:t>
            </a:fld>
            <a:endParaRPr lang="en-US" altLang="en-US" dirty="0"/>
          </a:p>
        </p:txBody>
      </p:sp>
    </p:spTree>
    <p:extLst>
      <p:ext uri="{BB962C8B-B14F-4D97-AF65-F5344CB8AC3E}">
        <p14:creationId xmlns:p14="http://schemas.microsoft.com/office/powerpoint/2010/main" val="39255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0B050E1-B9F5-47B8-8A5F-7ADCF818B579}" type="datetimeFigureOut">
              <a:rPr lang="en-US" altLang="en-US"/>
              <a:pPr>
                <a:defRPr/>
              </a:pPr>
              <a:t>11/13/2024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fld id="{728573AA-BCB7-4BEE-8B0C-22CEC8BA2796}" type="slidenum">
              <a:rPr lang="en-US" altLang="en-US"/>
              <a:pPr/>
              <a:t>‹#›</a:t>
            </a:fld>
            <a:endParaRPr lang="en-US" altLang="en-US" dirty="0"/>
          </a:p>
        </p:txBody>
      </p:sp>
    </p:spTree>
    <p:extLst>
      <p:ext uri="{BB962C8B-B14F-4D97-AF65-F5344CB8AC3E}">
        <p14:creationId xmlns:p14="http://schemas.microsoft.com/office/powerpoint/2010/main" val="2546376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56B03A-8A4D-4B18-85EA-C920101115C2}" type="datetimeFigureOut">
              <a:rPr lang="en-US" altLang="en-US"/>
              <a:pPr>
                <a:defRPr/>
              </a:pPr>
              <a:t>11/13/2024</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p:cNvSpPr>
            <a:spLocks noGrp="1"/>
          </p:cNvSpPr>
          <p:nvPr>
            <p:ph type="sldNum" sz="quarter" idx="12"/>
          </p:nvPr>
        </p:nvSpPr>
        <p:spPr/>
        <p:txBody>
          <a:bodyPr/>
          <a:lstStyle>
            <a:lvl1pPr>
              <a:defRPr/>
            </a:lvl1pPr>
          </a:lstStyle>
          <a:p>
            <a:fld id="{891E2BBD-6DFD-4051-B524-3C412915A2BF}" type="slidenum">
              <a:rPr lang="en-US" altLang="en-US"/>
              <a:pPr/>
              <a:t>‹#›</a:t>
            </a:fld>
            <a:endParaRPr lang="en-US" altLang="en-US" dirty="0"/>
          </a:p>
        </p:txBody>
      </p:sp>
    </p:spTree>
    <p:extLst>
      <p:ext uri="{BB962C8B-B14F-4D97-AF65-F5344CB8AC3E}">
        <p14:creationId xmlns:p14="http://schemas.microsoft.com/office/powerpoint/2010/main" val="3185609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8"/>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40"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Medium" pitchFamily="34" charset="0"/>
        </a:defRPr>
      </a:lvl2pPr>
      <a:lvl3pPr algn="l" rtl="0" eaLnBrk="0" fontAlgn="base" hangingPunct="0">
        <a:lnSpc>
          <a:spcPct val="90000"/>
        </a:lnSpc>
        <a:spcBef>
          <a:spcPct val="0"/>
        </a:spcBef>
        <a:spcAft>
          <a:spcPct val="0"/>
        </a:spcAft>
        <a:defRPr sz="4400">
          <a:solidFill>
            <a:schemeClr val="tx1"/>
          </a:solidFill>
          <a:latin typeface="Franklin Gothic Medium" pitchFamily="34" charset="0"/>
        </a:defRPr>
      </a:lvl3pPr>
      <a:lvl4pPr algn="l" rtl="0" eaLnBrk="0" fontAlgn="base" hangingPunct="0">
        <a:lnSpc>
          <a:spcPct val="90000"/>
        </a:lnSpc>
        <a:spcBef>
          <a:spcPct val="0"/>
        </a:spcBef>
        <a:spcAft>
          <a:spcPct val="0"/>
        </a:spcAft>
        <a:defRPr sz="4400">
          <a:solidFill>
            <a:schemeClr val="tx1"/>
          </a:solidFill>
          <a:latin typeface="Franklin Gothic Medium" pitchFamily="34" charset="0"/>
        </a:defRPr>
      </a:lvl4pPr>
      <a:lvl5pPr algn="l" rtl="0" eaLnBrk="0" fontAlgn="base" hangingPunct="0">
        <a:lnSpc>
          <a:spcPct val="90000"/>
        </a:lnSpc>
        <a:spcBef>
          <a:spcPct val="0"/>
        </a:spcBef>
        <a:spcAft>
          <a:spcPct val="0"/>
        </a:spcAft>
        <a:defRPr sz="4400">
          <a:solidFill>
            <a:schemeClr val="tx1"/>
          </a:solidFill>
          <a:latin typeface="Franklin Gothic Medium" pitchFamily="34" charset="0"/>
        </a:defRPr>
      </a:lvl5pPr>
      <a:lvl6pPr marL="457200" algn="l" rtl="0" fontAlgn="base">
        <a:lnSpc>
          <a:spcPct val="90000"/>
        </a:lnSpc>
        <a:spcBef>
          <a:spcPct val="0"/>
        </a:spcBef>
        <a:spcAft>
          <a:spcPct val="0"/>
        </a:spcAft>
        <a:defRPr sz="4400">
          <a:solidFill>
            <a:schemeClr val="tx1"/>
          </a:solidFill>
          <a:latin typeface="Franklin Gothic Medium" pitchFamily="34" charset="0"/>
        </a:defRPr>
      </a:lvl6pPr>
      <a:lvl7pPr marL="914400" algn="l" rtl="0" fontAlgn="base">
        <a:lnSpc>
          <a:spcPct val="90000"/>
        </a:lnSpc>
        <a:spcBef>
          <a:spcPct val="0"/>
        </a:spcBef>
        <a:spcAft>
          <a:spcPct val="0"/>
        </a:spcAft>
        <a:defRPr sz="4400">
          <a:solidFill>
            <a:schemeClr val="tx1"/>
          </a:solidFill>
          <a:latin typeface="Franklin Gothic Medium" pitchFamily="34" charset="0"/>
        </a:defRPr>
      </a:lvl7pPr>
      <a:lvl8pPr marL="1371600" algn="l" rtl="0" fontAlgn="base">
        <a:lnSpc>
          <a:spcPct val="90000"/>
        </a:lnSpc>
        <a:spcBef>
          <a:spcPct val="0"/>
        </a:spcBef>
        <a:spcAft>
          <a:spcPct val="0"/>
        </a:spcAft>
        <a:defRPr sz="4400">
          <a:solidFill>
            <a:schemeClr val="tx1"/>
          </a:solidFill>
          <a:latin typeface="Franklin Gothic Medium" pitchFamily="34" charset="0"/>
        </a:defRPr>
      </a:lvl8pPr>
      <a:lvl9pPr marL="1828800" algn="l" rtl="0" fontAlgn="base">
        <a:lnSpc>
          <a:spcPct val="90000"/>
        </a:lnSpc>
        <a:spcBef>
          <a:spcPct val="0"/>
        </a:spcBef>
        <a:spcAft>
          <a:spcPct val="0"/>
        </a:spcAft>
        <a:defRPr sz="4400">
          <a:solidFill>
            <a:schemeClr val="tx1"/>
          </a:solidFill>
          <a:latin typeface="Franklin Gothic Medium"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defRPr>
            </a:lvl1pPr>
          </a:lstStyle>
          <a:p>
            <a:pPr>
              <a:defRPr/>
            </a:pPr>
            <a:fld id="{BE4AE11F-9285-4F6F-A6B2-1A6388682792}" type="datetimeFigureOut">
              <a:rPr lang="en-US" altLang="en-US"/>
              <a:pPr>
                <a:defRPr/>
              </a:pPr>
              <a:t>11/13/2024</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itchFamily="34" charset="0"/>
              </a:defRPr>
            </a:lvl1pPr>
          </a:lstStyle>
          <a:p>
            <a:pPr>
              <a:defRPr/>
            </a:pP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A8AA81F6-E4F9-4273-BDEA-24C02A580AF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lnSpc>
          <a:spcPct val="90000"/>
        </a:lnSpc>
        <a:spcBef>
          <a:spcPct val="0"/>
        </a:spcBef>
        <a:spcAft>
          <a:spcPct val="0"/>
        </a:spcAft>
        <a:defRPr sz="3800" kern="1200">
          <a:solidFill>
            <a:srgbClr val="3766BC"/>
          </a:solidFill>
          <a:latin typeface="Helvetica Neue Condensed" charset="0"/>
          <a:ea typeface="+mj-ea"/>
          <a:cs typeface="+mj-cs"/>
        </a:defRPr>
      </a:lvl1pPr>
      <a:lvl2pPr algn="l" rtl="0" eaLnBrk="0" fontAlgn="base" hangingPunct="0">
        <a:lnSpc>
          <a:spcPct val="90000"/>
        </a:lnSpc>
        <a:spcBef>
          <a:spcPct val="0"/>
        </a:spcBef>
        <a:spcAft>
          <a:spcPct val="0"/>
        </a:spcAft>
        <a:defRPr sz="3800">
          <a:solidFill>
            <a:srgbClr val="3766BC"/>
          </a:solidFill>
          <a:latin typeface="Helvetica Neue Condensed"/>
        </a:defRPr>
      </a:lvl2pPr>
      <a:lvl3pPr algn="l" rtl="0" eaLnBrk="0" fontAlgn="base" hangingPunct="0">
        <a:lnSpc>
          <a:spcPct val="90000"/>
        </a:lnSpc>
        <a:spcBef>
          <a:spcPct val="0"/>
        </a:spcBef>
        <a:spcAft>
          <a:spcPct val="0"/>
        </a:spcAft>
        <a:defRPr sz="3800">
          <a:solidFill>
            <a:srgbClr val="3766BC"/>
          </a:solidFill>
          <a:latin typeface="Helvetica Neue Condensed"/>
        </a:defRPr>
      </a:lvl3pPr>
      <a:lvl4pPr algn="l" rtl="0" eaLnBrk="0" fontAlgn="base" hangingPunct="0">
        <a:lnSpc>
          <a:spcPct val="90000"/>
        </a:lnSpc>
        <a:spcBef>
          <a:spcPct val="0"/>
        </a:spcBef>
        <a:spcAft>
          <a:spcPct val="0"/>
        </a:spcAft>
        <a:defRPr sz="3800">
          <a:solidFill>
            <a:srgbClr val="3766BC"/>
          </a:solidFill>
          <a:latin typeface="Helvetica Neue Condensed"/>
        </a:defRPr>
      </a:lvl4pPr>
      <a:lvl5pPr algn="l" rtl="0" eaLnBrk="0" fontAlgn="base" hangingPunct="0">
        <a:lnSpc>
          <a:spcPct val="90000"/>
        </a:lnSpc>
        <a:spcBef>
          <a:spcPct val="0"/>
        </a:spcBef>
        <a:spcAft>
          <a:spcPct val="0"/>
        </a:spcAft>
        <a:defRPr sz="3800">
          <a:solidFill>
            <a:srgbClr val="3766BC"/>
          </a:solidFill>
          <a:latin typeface="Helvetica Neue Condensed"/>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Helvetica Bold"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Helvetica Bold"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Helvetica Bold"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Helvetica Bold"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Helvetica Bol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276D0-1EB7-0E4C-8AFE-5561592EB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7F1E292-27B7-C041-929B-3B12B7059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DCC8C0D-8A11-5046-9D7F-045D2D5BD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CCC70-066B-624B-99AC-99F3513485C9}" type="datetime1">
              <a:rPr lang="en-GB" smtClean="0"/>
              <a:t>13/11/2024</a:t>
            </a:fld>
            <a:endParaRPr lang="en-US"/>
          </a:p>
        </p:txBody>
      </p:sp>
      <p:sp>
        <p:nvSpPr>
          <p:cNvPr id="5" name="Footer Placeholder 4">
            <a:extLst>
              <a:ext uri="{FF2B5EF4-FFF2-40B4-BE49-F238E27FC236}">
                <a16:creationId xmlns:a16="http://schemas.microsoft.com/office/drawing/2014/main" id="{1559FF0F-7BAE-9743-8540-BC8660BE2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CD96A9-9648-E449-B6F7-3F29DDCA1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65A77-12C6-3C44-AF9B-3173E7F491ED}" type="slidenum">
              <a:rPr lang="en-US" smtClean="0"/>
              <a:t>‹#›</a:t>
            </a:fld>
            <a:endParaRPr lang="en-US"/>
          </a:p>
        </p:txBody>
      </p:sp>
    </p:spTree>
    <p:extLst>
      <p:ext uri="{BB962C8B-B14F-4D97-AF65-F5344CB8AC3E}">
        <p14:creationId xmlns:p14="http://schemas.microsoft.com/office/powerpoint/2010/main" val="337292006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276D0-1EB7-0E4C-8AFE-5561592EB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27F1E292-27B7-C041-929B-3B12B7059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BDCC8C0D-8A11-5046-9D7F-045D2D5BD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CCC70-066B-624B-99AC-99F3513485C9}" type="datetime1">
              <a:rPr lang="en-GB" smtClean="0"/>
              <a:t>13/11/2024</a:t>
            </a:fld>
            <a:endParaRPr lang="en-US"/>
          </a:p>
        </p:txBody>
      </p:sp>
      <p:sp>
        <p:nvSpPr>
          <p:cNvPr id="5" name="Footer Placeholder 4">
            <a:extLst>
              <a:ext uri="{FF2B5EF4-FFF2-40B4-BE49-F238E27FC236}">
                <a16:creationId xmlns:a16="http://schemas.microsoft.com/office/drawing/2014/main" id="{1559FF0F-7BAE-9743-8540-BC8660BE2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CD96A9-9648-E449-B6F7-3F29DDCA1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65A77-12C6-3C44-AF9B-3173E7F491ED}" type="slidenum">
              <a:rPr lang="en-US" smtClean="0"/>
              <a:t>‹#›</a:t>
            </a:fld>
            <a:endParaRPr lang="en-US"/>
          </a:p>
        </p:txBody>
      </p:sp>
    </p:spTree>
    <p:extLst>
      <p:ext uri="{BB962C8B-B14F-4D97-AF65-F5344CB8AC3E}">
        <p14:creationId xmlns:p14="http://schemas.microsoft.com/office/powerpoint/2010/main" val="92981234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fi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148178A-0D23-214C-9FF9-4A5C0E415266}"/>
              </a:ext>
            </a:extLst>
          </p:cNvPr>
          <p:cNvSpPr>
            <a:spLocks noGrp="1"/>
          </p:cNvSpPr>
          <p:nvPr>
            <p:ph type="body" sz="quarter" idx="10"/>
          </p:nvPr>
        </p:nvSpPr>
        <p:spPr>
          <a:xfrm>
            <a:off x="412083" y="3556000"/>
            <a:ext cx="8154582" cy="1543538"/>
          </a:xfrm>
        </p:spPr>
        <p:txBody>
          <a:bodyPr/>
          <a:lstStyle/>
          <a:p>
            <a:pPr algn="ctr"/>
            <a:r>
              <a:rPr lang="en-GB" sz="2400" b="1" dirty="0">
                <a:latin typeface="Gill Sans MT" panose="020B0502020104020203" pitchFamily="34" charset="0"/>
                <a:cs typeface="Helvetica" panose="020B0604020202020204" pitchFamily="34" charset="0"/>
              </a:rPr>
              <a:t>Phil Woodbridge MSc BA(Hons) </a:t>
            </a:r>
            <a:r>
              <a:rPr lang="en-GB" sz="2400" b="1" dirty="0" err="1">
                <a:latin typeface="Gill Sans MT" panose="020B0502020104020203" pitchFamily="34" charset="0"/>
                <a:cs typeface="Helvetica" panose="020B0604020202020204" pitchFamily="34" charset="0"/>
              </a:rPr>
              <a:t>SENr</a:t>
            </a:r>
            <a:endParaRPr lang="en-GB" sz="2400" b="1" dirty="0">
              <a:latin typeface="Gill Sans MT" panose="020B0502020104020203" pitchFamily="34" charset="0"/>
              <a:cs typeface="Helvetica" panose="020B0604020202020204" pitchFamily="34" charset="0"/>
            </a:endParaRPr>
          </a:p>
          <a:p>
            <a:pPr algn="ctr"/>
            <a:endParaRPr lang="en-US" dirty="0"/>
          </a:p>
        </p:txBody>
      </p:sp>
      <p:sp>
        <p:nvSpPr>
          <p:cNvPr id="9" name="Text Placeholder 8">
            <a:extLst>
              <a:ext uri="{FF2B5EF4-FFF2-40B4-BE49-F238E27FC236}">
                <a16:creationId xmlns:a16="http://schemas.microsoft.com/office/drawing/2014/main" id="{C44CB235-8682-BC46-A919-58646C02B216}"/>
              </a:ext>
            </a:extLst>
          </p:cNvPr>
          <p:cNvSpPr>
            <a:spLocks noGrp="1"/>
          </p:cNvSpPr>
          <p:nvPr>
            <p:ph type="body" sz="quarter" idx="11"/>
          </p:nvPr>
        </p:nvSpPr>
        <p:spPr>
          <a:xfrm>
            <a:off x="0" y="2062480"/>
            <a:ext cx="8971280" cy="1005840"/>
          </a:xfrm>
        </p:spPr>
        <p:txBody>
          <a:bodyPr>
            <a:normAutofit fontScale="92500"/>
          </a:bodyPr>
          <a:lstStyle/>
          <a:p>
            <a:pPr algn="ctr"/>
            <a:r>
              <a:rPr lang="en-GB" sz="2800" b="1" dirty="0">
                <a:latin typeface="Gill Sans MT" panose="020B0502020104020203" pitchFamily="34" charset="0"/>
                <a:cs typeface="Helvetica" panose="020B0604020202020204" pitchFamily="34" charset="0"/>
              </a:rPr>
              <a:t>Female Football Players Don’t Eat Enough!</a:t>
            </a:r>
          </a:p>
          <a:p>
            <a:pPr algn="ctr"/>
            <a:r>
              <a:rPr lang="en-GB" sz="2600" b="1" dirty="0">
                <a:latin typeface="Gill Sans MT" panose="020B0502020104020203" pitchFamily="34" charset="0"/>
                <a:cs typeface="Helvetica" panose="020B0604020202020204" pitchFamily="34" charset="0"/>
              </a:rPr>
              <a:t>Can we develop an intervention which changes behaviour?</a:t>
            </a:r>
            <a:endParaRPr lang="en-US" sz="2600" b="1" dirty="0">
              <a:latin typeface="Gill Sans MT" panose="020B0502020104020203" pitchFamily="34" charset="0"/>
              <a:cs typeface="Helvetica" panose="020B0604020202020204" pitchFamily="34" charset="0"/>
            </a:endParaRPr>
          </a:p>
        </p:txBody>
      </p:sp>
    </p:spTree>
    <p:extLst>
      <p:ext uri="{BB962C8B-B14F-4D97-AF65-F5344CB8AC3E}">
        <p14:creationId xmlns:p14="http://schemas.microsoft.com/office/powerpoint/2010/main" val="148786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7475C1-DB93-5D42-B8E3-547502439FA7}"/>
              </a:ext>
            </a:extLst>
          </p:cNvPr>
          <p:cNvSpPr>
            <a:spLocks noGrp="1"/>
          </p:cNvSpPr>
          <p:nvPr>
            <p:ph type="body" sz="quarter" idx="12"/>
          </p:nvPr>
        </p:nvSpPr>
        <p:spPr>
          <a:xfrm>
            <a:off x="412084" y="2280492"/>
            <a:ext cx="6410748" cy="3303564"/>
          </a:xfrm>
        </p:spPr>
        <p:txBody>
          <a:bodyPr>
            <a:normAutofit fontScale="92500" lnSpcReduction="20000"/>
          </a:bodyPr>
          <a:lstStyle/>
          <a:p>
            <a:pPr marL="285750" indent="-285750">
              <a:lnSpc>
                <a:spcPct val="200000"/>
              </a:lnSpc>
              <a:buFont typeface="Arial" panose="020B0604020202020204" pitchFamily="34" charset="0"/>
              <a:buChar char="•"/>
            </a:pPr>
            <a:r>
              <a:rPr lang="en-US" sz="2200" dirty="0"/>
              <a:t>Persuasion – motivational examples </a:t>
            </a:r>
          </a:p>
          <a:p>
            <a:pPr marL="285750" indent="-285750">
              <a:lnSpc>
                <a:spcPct val="200000"/>
              </a:lnSpc>
              <a:buFont typeface="Arial" panose="020B0604020202020204" pitchFamily="34" charset="0"/>
              <a:buChar char="•"/>
            </a:pPr>
            <a:r>
              <a:rPr lang="en-US" sz="2200" dirty="0"/>
              <a:t>Education – aspirational examples</a:t>
            </a:r>
          </a:p>
          <a:p>
            <a:pPr marL="285750" indent="-285750">
              <a:lnSpc>
                <a:spcPct val="200000"/>
              </a:lnSpc>
              <a:buFont typeface="Arial" panose="020B0604020202020204" pitchFamily="34" charset="0"/>
              <a:buChar char="•"/>
            </a:pPr>
            <a:r>
              <a:rPr lang="en-US" sz="2200" dirty="0"/>
              <a:t>Training – weekly emails</a:t>
            </a:r>
          </a:p>
          <a:p>
            <a:pPr marL="285750" indent="-285750">
              <a:lnSpc>
                <a:spcPct val="200000"/>
              </a:lnSpc>
              <a:buFont typeface="Arial" panose="020B0604020202020204" pitchFamily="34" charset="0"/>
              <a:buChar char="•"/>
            </a:pPr>
            <a:r>
              <a:rPr lang="en-US" sz="2200" dirty="0"/>
              <a:t>Environmental restructuring – availability</a:t>
            </a:r>
          </a:p>
          <a:p>
            <a:pPr marL="285750" indent="-285750">
              <a:lnSpc>
                <a:spcPct val="200000"/>
              </a:lnSpc>
              <a:buFont typeface="Arial" panose="020B0604020202020204" pitchFamily="34" charset="0"/>
              <a:buChar char="•"/>
            </a:pPr>
            <a:r>
              <a:rPr lang="en-US" sz="2200" dirty="0"/>
              <a:t>Attendance at games</a:t>
            </a:r>
            <a:endParaRPr lang="en-US" dirty="0"/>
          </a:p>
        </p:txBody>
      </p:sp>
      <p:sp>
        <p:nvSpPr>
          <p:cNvPr id="5" name="Text Placeholder 4">
            <a:extLst>
              <a:ext uri="{FF2B5EF4-FFF2-40B4-BE49-F238E27FC236}">
                <a16:creationId xmlns:a16="http://schemas.microsoft.com/office/drawing/2014/main" id="{6ACB5A72-38DA-7543-836F-4F63C8D3E652}"/>
              </a:ext>
            </a:extLst>
          </p:cNvPr>
          <p:cNvSpPr>
            <a:spLocks noGrp="1"/>
          </p:cNvSpPr>
          <p:nvPr>
            <p:ph type="body" sz="quarter" idx="13"/>
          </p:nvPr>
        </p:nvSpPr>
        <p:spPr/>
        <p:txBody>
          <a:bodyPr/>
          <a:lstStyle/>
          <a:p>
            <a:r>
              <a:rPr lang="en-US" dirty="0"/>
              <a:t>Changing Motivation</a:t>
            </a:r>
          </a:p>
        </p:txBody>
      </p:sp>
      <p:pic>
        <p:nvPicPr>
          <p:cNvPr id="15" name="Picture 14" descr="A person waving her hand&#10;&#10;Description automatically generated">
            <a:extLst>
              <a:ext uri="{FF2B5EF4-FFF2-40B4-BE49-F238E27FC236}">
                <a16:creationId xmlns:a16="http://schemas.microsoft.com/office/drawing/2014/main" id="{45FFC1EA-3A67-4C2C-A9C2-9C5CC53B0CF4}"/>
              </a:ext>
            </a:extLst>
          </p:cNvPr>
          <p:cNvPicPr>
            <a:picLocks noChangeAspect="1"/>
          </p:cNvPicPr>
          <p:nvPr/>
        </p:nvPicPr>
        <p:blipFill>
          <a:blip r:embed="rId3"/>
          <a:stretch>
            <a:fillRect/>
          </a:stretch>
        </p:blipFill>
        <p:spPr>
          <a:xfrm>
            <a:off x="6929610" y="0"/>
            <a:ext cx="5262390" cy="6858000"/>
          </a:xfrm>
          <a:prstGeom prst="rect">
            <a:avLst/>
          </a:prstGeom>
        </p:spPr>
      </p:pic>
      <p:pic>
        <p:nvPicPr>
          <p:cNvPr id="17" name="Picture 16" descr="A person smiling and a picture of a sports team&#10;&#10;Description automatically generated">
            <a:extLst>
              <a:ext uri="{FF2B5EF4-FFF2-40B4-BE49-F238E27FC236}">
                <a16:creationId xmlns:a16="http://schemas.microsoft.com/office/drawing/2014/main" id="{DBFC4E13-0DA3-4290-A13D-9F52E7251ED6}"/>
              </a:ext>
            </a:extLst>
          </p:cNvPr>
          <p:cNvPicPr>
            <a:picLocks noChangeAspect="1"/>
          </p:cNvPicPr>
          <p:nvPr/>
        </p:nvPicPr>
        <p:blipFill>
          <a:blip r:embed="rId4"/>
          <a:stretch>
            <a:fillRect/>
          </a:stretch>
        </p:blipFill>
        <p:spPr>
          <a:xfrm>
            <a:off x="7377914" y="1450004"/>
            <a:ext cx="4579114" cy="2115238"/>
          </a:xfrm>
          <a:prstGeom prst="rect">
            <a:avLst/>
          </a:prstGeom>
        </p:spPr>
      </p:pic>
      <p:pic>
        <p:nvPicPr>
          <p:cNvPr id="3" name="Picture 2" descr="A person in a blue jersey&#10;&#10;Description automatically generated">
            <a:extLst>
              <a:ext uri="{FF2B5EF4-FFF2-40B4-BE49-F238E27FC236}">
                <a16:creationId xmlns:a16="http://schemas.microsoft.com/office/drawing/2014/main" id="{03D6895D-B041-4436-B895-3E383C84B02E}"/>
              </a:ext>
            </a:extLst>
          </p:cNvPr>
          <p:cNvPicPr>
            <a:picLocks noChangeAspect="1"/>
          </p:cNvPicPr>
          <p:nvPr/>
        </p:nvPicPr>
        <p:blipFill>
          <a:blip r:embed="rId5"/>
          <a:stretch>
            <a:fillRect/>
          </a:stretch>
        </p:blipFill>
        <p:spPr>
          <a:xfrm>
            <a:off x="7377914" y="3690650"/>
            <a:ext cx="4579114" cy="2994580"/>
          </a:xfrm>
          <a:prstGeom prst="rect">
            <a:avLst/>
          </a:prstGeom>
        </p:spPr>
      </p:pic>
    </p:spTree>
    <p:extLst>
      <p:ext uri="{BB962C8B-B14F-4D97-AF65-F5344CB8AC3E}">
        <p14:creationId xmlns:p14="http://schemas.microsoft.com/office/powerpoint/2010/main" val="350331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7475C1-DB93-5D42-B8E3-547502439FA7}"/>
              </a:ext>
            </a:extLst>
          </p:cNvPr>
          <p:cNvSpPr>
            <a:spLocks noGrp="1"/>
          </p:cNvSpPr>
          <p:nvPr>
            <p:ph type="body" sz="quarter" idx="12"/>
          </p:nvPr>
        </p:nvSpPr>
        <p:spPr/>
        <p:txBody>
          <a:bodyPr>
            <a:normAutofit/>
          </a:bodyPr>
          <a:lstStyle/>
          <a:p>
            <a:pPr marL="285750" indent="-285750">
              <a:lnSpc>
                <a:spcPct val="150000"/>
              </a:lnSpc>
              <a:buFont typeface="Arial" panose="020B0604020202020204" pitchFamily="34" charset="0"/>
              <a:buChar char="•"/>
            </a:pPr>
            <a:r>
              <a:rPr lang="en-US" sz="2400" dirty="0"/>
              <a:t>Increased Nutrition Knowledge</a:t>
            </a:r>
          </a:p>
          <a:p>
            <a:pPr marL="285750" indent="-285750">
              <a:lnSpc>
                <a:spcPct val="150000"/>
              </a:lnSpc>
              <a:buFont typeface="Arial" panose="020B0604020202020204" pitchFamily="34" charset="0"/>
              <a:buChar char="•"/>
            </a:pPr>
            <a:r>
              <a:rPr lang="en-US" sz="2400" dirty="0"/>
              <a:t>Poor 30% to 10%</a:t>
            </a:r>
          </a:p>
          <a:p>
            <a:pPr marL="285750" indent="-285750">
              <a:lnSpc>
                <a:spcPct val="150000"/>
              </a:lnSpc>
              <a:buFont typeface="Arial" panose="020B0604020202020204" pitchFamily="34" charset="0"/>
              <a:buChar char="•"/>
            </a:pPr>
            <a:r>
              <a:rPr lang="en-US" sz="2400" dirty="0"/>
              <a:t>Good or excellent 13% to 20%</a:t>
            </a:r>
          </a:p>
        </p:txBody>
      </p:sp>
      <p:sp>
        <p:nvSpPr>
          <p:cNvPr id="5" name="Text Placeholder 4">
            <a:extLst>
              <a:ext uri="{FF2B5EF4-FFF2-40B4-BE49-F238E27FC236}">
                <a16:creationId xmlns:a16="http://schemas.microsoft.com/office/drawing/2014/main" id="{6ACB5A72-38DA-7543-836F-4F63C8D3E652}"/>
              </a:ext>
            </a:extLst>
          </p:cNvPr>
          <p:cNvSpPr>
            <a:spLocks noGrp="1"/>
          </p:cNvSpPr>
          <p:nvPr>
            <p:ph type="body" sz="quarter" idx="13"/>
          </p:nvPr>
        </p:nvSpPr>
        <p:spPr/>
        <p:txBody>
          <a:bodyPr>
            <a:normAutofit/>
          </a:bodyPr>
          <a:lstStyle/>
          <a:p>
            <a:r>
              <a:rPr lang="en-US" sz="2400" dirty="0"/>
              <a:t>Study 2 Results</a:t>
            </a:r>
          </a:p>
        </p:txBody>
      </p:sp>
      <p:pic>
        <p:nvPicPr>
          <p:cNvPr id="8" name="Picture Placeholder 7">
            <a:extLst>
              <a:ext uri="{FF2B5EF4-FFF2-40B4-BE49-F238E27FC236}">
                <a16:creationId xmlns:a16="http://schemas.microsoft.com/office/drawing/2014/main" id="{7EF460B0-871D-4973-8AE2-C2BF5442EE89}"/>
              </a:ext>
            </a:extLst>
          </p:cNvPr>
          <p:cNvPicPr>
            <a:picLocks noGrp="1" noChangeAspect="1"/>
          </p:cNvPicPr>
          <p:nvPr>
            <p:ph type="pic" sz="quarter" idx="10"/>
          </p:nvPr>
        </p:nvPicPr>
        <p:blipFill>
          <a:blip r:embed="rId2"/>
          <a:srcRect t="696" b="696"/>
          <a:stretch>
            <a:fillRect/>
          </a:stretch>
        </p:blipFill>
        <p:spPr>
          <a:prstGeom prst="rect">
            <a:avLst/>
          </a:prstGeom>
        </p:spPr>
      </p:pic>
      <p:graphicFrame>
        <p:nvGraphicFramePr>
          <p:cNvPr id="11" name="Picture Placeholder 10">
            <a:extLst>
              <a:ext uri="{FF2B5EF4-FFF2-40B4-BE49-F238E27FC236}">
                <a16:creationId xmlns:a16="http://schemas.microsoft.com/office/drawing/2014/main" id="{BD830245-3511-4D78-9305-B73C0EA37A1C}"/>
              </a:ext>
            </a:extLst>
          </p:cNvPr>
          <p:cNvGraphicFramePr>
            <a:graphicFrameLocks noGrp="1"/>
          </p:cNvGraphicFramePr>
          <p:nvPr>
            <p:ph type="pic" sz="quarter" idx="11"/>
            <p:extLst>
              <p:ext uri="{D42A27DB-BD31-4B8C-83A1-F6EECF244321}">
                <p14:modId xmlns:p14="http://schemas.microsoft.com/office/powerpoint/2010/main" val="4258881288"/>
              </p:ext>
            </p:extLst>
          </p:nvPr>
        </p:nvGraphicFramePr>
        <p:xfrm>
          <a:off x="7049135" y="3515360"/>
          <a:ext cx="5142865" cy="32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949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7475C1-DB93-5D42-B8E3-547502439FA7}"/>
              </a:ext>
            </a:extLst>
          </p:cNvPr>
          <p:cNvSpPr>
            <a:spLocks noGrp="1"/>
          </p:cNvSpPr>
          <p:nvPr>
            <p:ph type="body" sz="quarter" idx="12"/>
          </p:nvPr>
        </p:nvSpPr>
        <p:spPr/>
        <p:txBody>
          <a:bodyPr>
            <a:normAutofit/>
          </a:bodyPr>
          <a:lstStyle/>
          <a:p>
            <a:pPr marL="285750" indent="-285750">
              <a:lnSpc>
                <a:spcPct val="150000"/>
              </a:lnSpc>
              <a:buFont typeface="Arial" panose="020B0604020202020204" pitchFamily="34" charset="0"/>
              <a:buChar char="•"/>
            </a:pPr>
            <a:r>
              <a:rPr lang="en-US" sz="2400" dirty="0"/>
              <a:t>Increased Energy Intake</a:t>
            </a:r>
          </a:p>
          <a:p>
            <a:pPr marL="285750" indent="-285750">
              <a:lnSpc>
                <a:spcPct val="150000"/>
              </a:lnSpc>
              <a:buFont typeface="Arial" panose="020B0604020202020204" pitchFamily="34" charset="0"/>
              <a:buChar char="•"/>
            </a:pPr>
            <a:r>
              <a:rPr lang="en-US" sz="2400" dirty="0"/>
              <a:t>Increased Energy Availability</a:t>
            </a:r>
          </a:p>
          <a:p>
            <a:pPr marL="285750" indent="-285750">
              <a:lnSpc>
                <a:spcPct val="150000"/>
              </a:lnSpc>
              <a:buFont typeface="Arial" panose="020B0604020202020204" pitchFamily="34" charset="0"/>
              <a:buChar char="•"/>
            </a:pPr>
            <a:r>
              <a:rPr lang="en-US" sz="2400" dirty="0"/>
              <a:t>Reduced Energy Deficit</a:t>
            </a:r>
          </a:p>
          <a:p>
            <a:pPr marL="285750" indent="-285750">
              <a:lnSpc>
                <a:spcPct val="150000"/>
              </a:lnSpc>
              <a:buFont typeface="Arial" panose="020B0604020202020204" pitchFamily="34" charset="0"/>
              <a:buChar char="•"/>
            </a:pPr>
            <a:r>
              <a:rPr lang="en-US" sz="2400" dirty="0"/>
              <a:t>LEAF-Q Score 43% to 35%</a:t>
            </a:r>
          </a:p>
          <a:p>
            <a:pPr marL="285750" indent="-285750">
              <a:lnSpc>
                <a:spcPct val="150000"/>
              </a:lnSpc>
              <a:buFont typeface="Arial" panose="020B0604020202020204" pitchFamily="34" charset="0"/>
              <a:buChar char="•"/>
            </a:pPr>
            <a:endParaRPr lang="en-US" sz="2400" dirty="0"/>
          </a:p>
        </p:txBody>
      </p:sp>
      <p:sp>
        <p:nvSpPr>
          <p:cNvPr id="5" name="Text Placeholder 4">
            <a:extLst>
              <a:ext uri="{FF2B5EF4-FFF2-40B4-BE49-F238E27FC236}">
                <a16:creationId xmlns:a16="http://schemas.microsoft.com/office/drawing/2014/main" id="{6ACB5A72-38DA-7543-836F-4F63C8D3E652}"/>
              </a:ext>
            </a:extLst>
          </p:cNvPr>
          <p:cNvSpPr>
            <a:spLocks noGrp="1"/>
          </p:cNvSpPr>
          <p:nvPr>
            <p:ph type="body" sz="quarter" idx="13"/>
          </p:nvPr>
        </p:nvSpPr>
        <p:spPr/>
        <p:txBody>
          <a:bodyPr>
            <a:normAutofit/>
          </a:bodyPr>
          <a:lstStyle/>
          <a:p>
            <a:r>
              <a:rPr lang="en-US" sz="2400" dirty="0"/>
              <a:t>Study 2 Results</a:t>
            </a:r>
          </a:p>
        </p:txBody>
      </p:sp>
      <p:graphicFrame>
        <p:nvGraphicFramePr>
          <p:cNvPr id="6" name="Picture Placeholder 5">
            <a:extLst>
              <a:ext uri="{FF2B5EF4-FFF2-40B4-BE49-F238E27FC236}">
                <a16:creationId xmlns:a16="http://schemas.microsoft.com/office/drawing/2014/main" id="{0E96C97B-81AF-4210-B437-9991E9AA72CC}"/>
              </a:ext>
            </a:extLst>
          </p:cNvPr>
          <p:cNvGraphicFramePr>
            <a:graphicFrameLocks noGrp="1"/>
          </p:cNvGraphicFramePr>
          <p:nvPr>
            <p:ph type="pic" sz="quarter" idx="10"/>
          </p:nvPr>
        </p:nvGraphicFramePr>
        <p:xfrm>
          <a:off x="6937375" y="0"/>
          <a:ext cx="5254625" cy="342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Picture Placeholder 6">
            <a:extLst>
              <a:ext uri="{FF2B5EF4-FFF2-40B4-BE49-F238E27FC236}">
                <a16:creationId xmlns:a16="http://schemas.microsoft.com/office/drawing/2014/main" id="{061C2C80-42F0-4266-90EF-A5F2C2182D69}"/>
              </a:ext>
            </a:extLst>
          </p:cNvPr>
          <p:cNvGraphicFramePr>
            <a:graphicFrameLocks noGrp="1"/>
          </p:cNvGraphicFramePr>
          <p:nvPr>
            <p:ph type="pic" sz="quarter" idx="11"/>
          </p:nvPr>
        </p:nvGraphicFramePr>
        <p:xfrm>
          <a:off x="6937375" y="3429000"/>
          <a:ext cx="5254625"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367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A2D0F-AF71-104D-BEC3-2523E5778988}"/>
              </a:ext>
            </a:extLst>
          </p:cNvPr>
          <p:cNvSpPr>
            <a:spLocks noGrp="1"/>
          </p:cNvSpPr>
          <p:nvPr>
            <p:ph type="body" sz="quarter" idx="10"/>
          </p:nvPr>
        </p:nvSpPr>
        <p:spPr>
          <a:xfrm>
            <a:off x="364013" y="2225040"/>
            <a:ext cx="11371930" cy="4024946"/>
          </a:xfrm>
        </p:spPr>
        <p:txBody>
          <a:bodyPr>
            <a:normAutofit/>
          </a:bodyPr>
          <a:lstStyle/>
          <a:p>
            <a:pPr marL="285750" indent="-285750">
              <a:buFont typeface="Arial" panose="020B0604020202020204" pitchFamily="34" charset="0"/>
              <a:buChar char="•"/>
            </a:pPr>
            <a:r>
              <a:rPr lang="en-US" sz="2000" dirty="0"/>
              <a:t>MANCOVA – EI, Knowledge, LEAF-Q covariant Age </a:t>
            </a:r>
          </a:p>
          <a:p>
            <a:pPr marL="0" indent="0"/>
            <a:r>
              <a:rPr lang="en-US" sz="2000" dirty="0"/>
              <a:t>(F= .555, p=.647)</a:t>
            </a:r>
          </a:p>
          <a:p>
            <a:pPr marL="285750" indent="-285750">
              <a:buFont typeface="Arial" panose="020B0604020202020204" pitchFamily="34" charset="0"/>
              <a:buChar char="•"/>
            </a:pPr>
            <a:r>
              <a:rPr lang="en-US" sz="2000" dirty="0"/>
              <a:t>Partial eta Squared – Small effect size (.027)</a:t>
            </a:r>
          </a:p>
          <a:p>
            <a:pPr marL="285750" indent="-285750">
              <a:buFont typeface="Arial" panose="020B0604020202020204" pitchFamily="34" charset="0"/>
              <a:buChar char="•"/>
            </a:pPr>
            <a:r>
              <a:rPr lang="en-US" sz="2000" dirty="0"/>
              <a:t>Energy Intake – Small effect size (.322)</a:t>
            </a:r>
          </a:p>
          <a:p>
            <a:pPr marL="285750" indent="-285750">
              <a:buFont typeface="Arial" panose="020B0604020202020204" pitchFamily="34" charset="0"/>
              <a:buChar char="•"/>
            </a:pPr>
            <a:r>
              <a:rPr lang="en-US" sz="2000" dirty="0"/>
              <a:t>LEAF-Q – Small effect size (-.186), Injury (-.256)</a:t>
            </a:r>
          </a:p>
          <a:p>
            <a:pPr marL="285750" indent="-285750">
              <a:buFont typeface="Arial" panose="020B0604020202020204" pitchFamily="34" charset="0"/>
              <a:buChar char="•"/>
            </a:pPr>
            <a:r>
              <a:rPr lang="en-US" sz="2000" dirty="0"/>
              <a:t>Knowledge – Moderate effect Size (.469)</a:t>
            </a:r>
          </a:p>
          <a:p>
            <a:pPr marL="285750" indent="-285750">
              <a:buFont typeface="Arial" panose="020B0604020202020204" pitchFamily="34" charset="0"/>
              <a:buChar char="•"/>
            </a:pPr>
            <a:r>
              <a:rPr lang="en-US" sz="2000" dirty="0"/>
              <a:t>Energy availability – Moderate effect size (.432)</a:t>
            </a:r>
          </a:p>
          <a:p>
            <a:pPr marL="285750" indent="-285750">
              <a:buFont typeface="Arial" panose="020B0604020202020204" pitchFamily="34" charset="0"/>
              <a:buChar char="•"/>
            </a:pPr>
            <a:r>
              <a:rPr lang="en-US" sz="2000" dirty="0"/>
              <a:t>Carbohydrate Intake – Moderate effect size (.419)</a:t>
            </a:r>
          </a:p>
          <a:p>
            <a:pPr marL="0" indent="0"/>
            <a:endParaRPr lang="en-US" sz="2000" dirty="0"/>
          </a:p>
          <a:p>
            <a:pPr marL="285750" indent="-285750">
              <a:buFont typeface="Arial" panose="020B0604020202020204" pitchFamily="34" charset="0"/>
              <a:buChar char="•"/>
            </a:pPr>
            <a:r>
              <a:rPr lang="en-US" sz="2000" dirty="0"/>
              <a:t>PRACTICAL OR ECOLOGICAL SIGNIFICANCE??</a:t>
            </a:r>
          </a:p>
          <a:p>
            <a:pPr marL="0" indent="0"/>
            <a:endParaRPr lang="en-US" sz="2000" dirty="0"/>
          </a:p>
          <a:p>
            <a:pPr marL="285750" indent="-285750">
              <a:buFont typeface="Arial" panose="020B0604020202020204" pitchFamily="34" charset="0"/>
              <a:buChar char="•"/>
            </a:pPr>
            <a:endParaRPr lang="en-US" sz="2000" dirty="0"/>
          </a:p>
        </p:txBody>
      </p:sp>
      <p:sp>
        <p:nvSpPr>
          <p:cNvPr id="4" name="Text Placeholder 3">
            <a:extLst>
              <a:ext uri="{FF2B5EF4-FFF2-40B4-BE49-F238E27FC236}">
                <a16:creationId xmlns:a16="http://schemas.microsoft.com/office/drawing/2014/main" id="{257FB80B-295F-FE49-8A6D-E8D91B51814E}"/>
              </a:ext>
            </a:extLst>
          </p:cNvPr>
          <p:cNvSpPr>
            <a:spLocks noGrp="1"/>
          </p:cNvSpPr>
          <p:nvPr>
            <p:ph type="body" sz="quarter" idx="11"/>
          </p:nvPr>
        </p:nvSpPr>
        <p:spPr/>
        <p:txBody>
          <a:bodyPr/>
          <a:lstStyle/>
          <a:p>
            <a:r>
              <a:rPr lang="en-US" dirty="0"/>
              <a:t>Significant or not?</a:t>
            </a:r>
          </a:p>
        </p:txBody>
      </p:sp>
      <p:pic>
        <p:nvPicPr>
          <p:cNvPr id="9" name="Picture 8" descr="A group of people with crutches and football balls&#10;&#10;Description automatically generated">
            <a:extLst>
              <a:ext uri="{FF2B5EF4-FFF2-40B4-BE49-F238E27FC236}">
                <a16:creationId xmlns:a16="http://schemas.microsoft.com/office/drawing/2014/main" id="{2BF9C805-D531-4A56-8C14-871F3713E298}"/>
              </a:ext>
            </a:extLst>
          </p:cNvPr>
          <p:cNvPicPr>
            <a:picLocks noChangeAspect="1"/>
          </p:cNvPicPr>
          <p:nvPr/>
        </p:nvPicPr>
        <p:blipFill>
          <a:blip r:embed="rId2"/>
          <a:stretch>
            <a:fillRect/>
          </a:stretch>
        </p:blipFill>
        <p:spPr>
          <a:xfrm>
            <a:off x="7323328" y="2332735"/>
            <a:ext cx="4412615" cy="3159807"/>
          </a:xfrm>
          <a:prstGeom prst="rect">
            <a:avLst/>
          </a:prstGeom>
        </p:spPr>
      </p:pic>
    </p:spTree>
    <p:extLst>
      <p:ext uri="{BB962C8B-B14F-4D97-AF65-F5344CB8AC3E}">
        <p14:creationId xmlns:p14="http://schemas.microsoft.com/office/powerpoint/2010/main" val="227192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8E4E4-7593-BE4B-8605-EFB04AC12579}"/>
              </a:ext>
            </a:extLst>
          </p:cNvPr>
          <p:cNvSpPr>
            <a:spLocks noGrp="1"/>
          </p:cNvSpPr>
          <p:nvPr>
            <p:ph type="body" sz="quarter" idx="10"/>
          </p:nvPr>
        </p:nvSpPr>
        <p:spPr>
          <a:xfrm>
            <a:off x="4019804" y="1377253"/>
            <a:ext cx="4152392" cy="1317180"/>
          </a:xfrm>
        </p:spPr>
        <p:txBody>
          <a:bodyPr>
            <a:normAutofit/>
          </a:bodyPr>
          <a:lstStyle/>
          <a:p>
            <a:r>
              <a:rPr lang="en-US" dirty="0"/>
              <a:t>QUESTIONS?</a:t>
            </a:r>
          </a:p>
        </p:txBody>
      </p:sp>
      <p:pic>
        <p:nvPicPr>
          <p:cNvPr id="4" name="Picture 3" descr="A qr code on a white background&#10;&#10;Description automatically generated">
            <a:extLst>
              <a:ext uri="{FF2B5EF4-FFF2-40B4-BE49-F238E27FC236}">
                <a16:creationId xmlns:a16="http://schemas.microsoft.com/office/drawing/2014/main" id="{9B04D6B6-BAE2-4F5A-91B6-3E299053B170}"/>
              </a:ext>
            </a:extLst>
          </p:cNvPr>
          <p:cNvPicPr>
            <a:picLocks noChangeAspect="1"/>
          </p:cNvPicPr>
          <p:nvPr/>
        </p:nvPicPr>
        <p:blipFill>
          <a:blip r:embed="rId2"/>
          <a:stretch>
            <a:fillRect/>
          </a:stretch>
        </p:blipFill>
        <p:spPr>
          <a:xfrm>
            <a:off x="5076825" y="2859026"/>
            <a:ext cx="2038350" cy="2038350"/>
          </a:xfrm>
          <a:prstGeom prst="rect">
            <a:avLst/>
          </a:prstGeom>
        </p:spPr>
      </p:pic>
    </p:spTree>
    <p:extLst>
      <p:ext uri="{BB962C8B-B14F-4D97-AF65-F5344CB8AC3E}">
        <p14:creationId xmlns:p14="http://schemas.microsoft.com/office/powerpoint/2010/main" val="917723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A2D0F-AF71-104D-BEC3-2523E5778988}"/>
              </a:ext>
            </a:extLst>
          </p:cNvPr>
          <p:cNvSpPr>
            <a:spLocks noGrp="1"/>
          </p:cNvSpPr>
          <p:nvPr>
            <p:ph type="body" sz="quarter" idx="10"/>
          </p:nvPr>
        </p:nvSpPr>
        <p:spPr>
          <a:xfrm>
            <a:off x="412083" y="2458719"/>
            <a:ext cx="11371930" cy="3994467"/>
          </a:xfrm>
        </p:spPr>
        <p:txBody>
          <a:bodyPr/>
          <a:lstStyle/>
          <a:p>
            <a:pPr marL="457200" indent="-457200">
              <a:buFont typeface="Arial" panose="020B0604020202020204" pitchFamily="34" charset="0"/>
              <a:buChar char="•"/>
            </a:pPr>
            <a:r>
              <a:rPr lang="en-GB" sz="2800" dirty="0"/>
              <a:t>What do female football players eat?</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What injuries are sustained?</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Nutritional interventions and impact?</a:t>
            </a:r>
          </a:p>
          <a:p>
            <a:endParaRPr lang="en-US" dirty="0"/>
          </a:p>
        </p:txBody>
      </p:sp>
      <p:sp>
        <p:nvSpPr>
          <p:cNvPr id="4" name="Text Placeholder 3">
            <a:extLst>
              <a:ext uri="{FF2B5EF4-FFF2-40B4-BE49-F238E27FC236}">
                <a16:creationId xmlns:a16="http://schemas.microsoft.com/office/drawing/2014/main" id="{257FB80B-295F-FE49-8A6D-E8D91B51814E}"/>
              </a:ext>
            </a:extLst>
          </p:cNvPr>
          <p:cNvSpPr>
            <a:spLocks noGrp="1"/>
          </p:cNvSpPr>
          <p:nvPr>
            <p:ph type="body" sz="quarter" idx="11"/>
          </p:nvPr>
        </p:nvSpPr>
        <p:spPr/>
        <p:txBody>
          <a:bodyPr>
            <a:normAutofit/>
          </a:bodyPr>
          <a:lstStyle/>
          <a:p>
            <a:r>
              <a:rPr lang="en-GB" sz="2800" dirty="0"/>
              <a:t>Research Questions?</a:t>
            </a:r>
            <a:endParaRPr lang="en-US" sz="2800" dirty="0"/>
          </a:p>
        </p:txBody>
      </p:sp>
      <p:pic>
        <p:nvPicPr>
          <p:cNvPr id="9" name="Picture 8" descr="A football ball on a plate&#10;&#10;Description automatically generated">
            <a:extLst>
              <a:ext uri="{FF2B5EF4-FFF2-40B4-BE49-F238E27FC236}">
                <a16:creationId xmlns:a16="http://schemas.microsoft.com/office/drawing/2014/main" id="{11E9AF10-E247-4503-B5F6-18208F30A291}"/>
              </a:ext>
            </a:extLst>
          </p:cNvPr>
          <p:cNvPicPr>
            <a:picLocks noChangeAspect="1"/>
          </p:cNvPicPr>
          <p:nvPr/>
        </p:nvPicPr>
        <p:blipFill>
          <a:blip r:embed="rId3"/>
          <a:stretch>
            <a:fillRect/>
          </a:stretch>
        </p:blipFill>
        <p:spPr>
          <a:xfrm>
            <a:off x="6681560" y="2194559"/>
            <a:ext cx="5275489" cy="2922906"/>
          </a:xfrm>
          <a:prstGeom prst="rect">
            <a:avLst/>
          </a:prstGeom>
        </p:spPr>
      </p:pic>
    </p:spTree>
    <p:extLst>
      <p:ext uri="{BB962C8B-B14F-4D97-AF65-F5344CB8AC3E}">
        <p14:creationId xmlns:p14="http://schemas.microsoft.com/office/powerpoint/2010/main" val="217662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7475C1-DB93-5D42-B8E3-547502439FA7}"/>
              </a:ext>
            </a:extLst>
          </p:cNvPr>
          <p:cNvSpPr>
            <a:spLocks noGrp="1"/>
          </p:cNvSpPr>
          <p:nvPr>
            <p:ph type="body" sz="quarter" idx="12"/>
          </p:nvPr>
        </p:nvSpPr>
        <p:spPr>
          <a:xfrm>
            <a:off x="412084" y="2234927"/>
            <a:ext cx="6410748" cy="3349128"/>
          </a:xfrm>
        </p:spPr>
        <p:txBody>
          <a:bodyPr/>
          <a:lstStyle/>
          <a:p>
            <a:pPr marL="571500" indent="-571500">
              <a:lnSpc>
                <a:spcPct val="150000"/>
              </a:lnSpc>
              <a:buFont typeface="Arial" panose="020B0604020202020204" pitchFamily="34" charset="0"/>
              <a:buChar char="•"/>
            </a:pPr>
            <a:r>
              <a:rPr lang="en-GB" sz="2200" dirty="0"/>
              <a:t>Don’t eat enough</a:t>
            </a:r>
          </a:p>
          <a:p>
            <a:pPr marL="571500" indent="-571500">
              <a:lnSpc>
                <a:spcPct val="150000"/>
              </a:lnSpc>
              <a:buFont typeface="Arial" panose="020B0604020202020204" pitchFamily="34" charset="0"/>
              <a:buChar char="•"/>
            </a:pPr>
            <a:r>
              <a:rPr lang="en-GB" sz="2200" dirty="0"/>
              <a:t>Sports Nutrition Knowledge Poor</a:t>
            </a:r>
          </a:p>
          <a:p>
            <a:pPr marL="571500" indent="-571500">
              <a:lnSpc>
                <a:spcPct val="150000"/>
              </a:lnSpc>
              <a:buFont typeface="Arial" panose="020B0604020202020204" pitchFamily="34" charset="0"/>
              <a:buChar char="•"/>
            </a:pPr>
            <a:r>
              <a:rPr lang="en-GB" sz="2200" dirty="0"/>
              <a:t>Significantly weak positive relationship between knowledge and energy intake</a:t>
            </a:r>
          </a:p>
          <a:p>
            <a:pPr marL="571500" indent="-571500">
              <a:lnSpc>
                <a:spcPct val="150000"/>
              </a:lnSpc>
              <a:buFont typeface="Arial" panose="020B0604020202020204" pitchFamily="34" charset="0"/>
              <a:buChar char="•"/>
            </a:pPr>
            <a:r>
              <a:rPr lang="en-GB" sz="2200" dirty="0"/>
              <a:t>LEAF-Q Score – 43% below threshold</a:t>
            </a:r>
          </a:p>
          <a:p>
            <a:endParaRPr lang="en-US" dirty="0"/>
          </a:p>
        </p:txBody>
      </p:sp>
      <p:sp>
        <p:nvSpPr>
          <p:cNvPr id="5" name="Text Placeholder 4">
            <a:extLst>
              <a:ext uri="{FF2B5EF4-FFF2-40B4-BE49-F238E27FC236}">
                <a16:creationId xmlns:a16="http://schemas.microsoft.com/office/drawing/2014/main" id="{6ACB5A72-38DA-7543-836F-4F63C8D3E652}"/>
              </a:ext>
            </a:extLst>
          </p:cNvPr>
          <p:cNvSpPr>
            <a:spLocks noGrp="1"/>
          </p:cNvSpPr>
          <p:nvPr>
            <p:ph type="body" sz="quarter" idx="13"/>
          </p:nvPr>
        </p:nvSpPr>
        <p:spPr/>
        <p:txBody>
          <a:bodyPr/>
          <a:lstStyle/>
          <a:p>
            <a:r>
              <a:rPr lang="en-US" dirty="0"/>
              <a:t>Study 1 Results</a:t>
            </a:r>
          </a:p>
        </p:txBody>
      </p:sp>
      <p:graphicFrame>
        <p:nvGraphicFramePr>
          <p:cNvPr id="6" name="Picture Placeholder 5">
            <a:extLst>
              <a:ext uri="{FF2B5EF4-FFF2-40B4-BE49-F238E27FC236}">
                <a16:creationId xmlns:a16="http://schemas.microsoft.com/office/drawing/2014/main" id="{BA250964-26D4-4E5F-82CE-FF684E02B23E}"/>
              </a:ext>
            </a:extLst>
          </p:cNvPr>
          <p:cNvGraphicFramePr>
            <a:graphicFrameLocks noGrp="1"/>
          </p:cNvGraphicFramePr>
          <p:nvPr>
            <p:ph type="pic" sz="quarter" idx="11"/>
          </p:nvPr>
        </p:nvGraphicFramePr>
        <p:xfrm>
          <a:off x="6937375" y="3429000"/>
          <a:ext cx="5254625" cy="34290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Placeholder 6">
            <a:extLst>
              <a:ext uri="{FF2B5EF4-FFF2-40B4-BE49-F238E27FC236}">
                <a16:creationId xmlns:a16="http://schemas.microsoft.com/office/drawing/2014/main" id="{7EDE99D0-96E4-4F07-AF3D-919E0D18DD4B}"/>
              </a:ext>
            </a:extLst>
          </p:cNvPr>
          <p:cNvPicPr>
            <a:picLocks noGrp="1" noChangeAspect="1"/>
          </p:cNvPicPr>
          <p:nvPr>
            <p:ph type="pic" sz="quarter" idx="10"/>
          </p:nvPr>
        </p:nvPicPr>
        <p:blipFill>
          <a:blip r:embed="rId4"/>
          <a:srcRect l="3946" r="3946"/>
          <a:stretch>
            <a:fillRect/>
          </a:stretch>
        </p:blipFill>
        <p:spPr>
          <a:xfrm>
            <a:off x="7017745" y="0"/>
            <a:ext cx="5174255" cy="3349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46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A2D0F-AF71-104D-BEC3-2523E5778988}"/>
              </a:ext>
            </a:extLst>
          </p:cNvPr>
          <p:cNvSpPr>
            <a:spLocks noGrp="1"/>
          </p:cNvSpPr>
          <p:nvPr>
            <p:ph type="body" sz="quarter" idx="10"/>
          </p:nvPr>
        </p:nvSpPr>
        <p:spPr>
          <a:xfrm>
            <a:off x="412083" y="2247441"/>
            <a:ext cx="5683917" cy="4205746"/>
          </a:xfrm>
        </p:spPr>
        <p:txBody>
          <a:bodyPr/>
          <a:lstStyle/>
          <a:p>
            <a:pPr marL="285750" indent="-285750">
              <a:lnSpc>
                <a:spcPct val="200000"/>
              </a:lnSpc>
              <a:buFont typeface="Arial" panose="020B0604020202020204" pitchFamily="34" charset="0"/>
              <a:buChar char="•"/>
            </a:pPr>
            <a:r>
              <a:rPr lang="en-GB" sz="2200" dirty="0"/>
              <a:t>Increase nutritional knowledge </a:t>
            </a:r>
          </a:p>
          <a:p>
            <a:pPr marL="285750" indent="-285750">
              <a:lnSpc>
                <a:spcPct val="200000"/>
              </a:lnSpc>
              <a:buFont typeface="Arial" panose="020B0604020202020204" pitchFamily="34" charset="0"/>
              <a:buChar char="•"/>
            </a:pPr>
            <a:r>
              <a:rPr lang="en-GB" sz="2200" dirty="0"/>
              <a:t>Improve nutritional intakes </a:t>
            </a:r>
          </a:p>
          <a:p>
            <a:pPr marL="285750" indent="-285750">
              <a:lnSpc>
                <a:spcPct val="200000"/>
              </a:lnSpc>
              <a:buFont typeface="Arial" panose="020B0604020202020204" pitchFamily="34" charset="0"/>
              <a:buChar char="•"/>
            </a:pPr>
            <a:r>
              <a:rPr lang="en-GB" sz="2200" dirty="0"/>
              <a:t>Improve symptoms and injury scores</a:t>
            </a:r>
          </a:p>
          <a:p>
            <a:endParaRPr lang="en-US" dirty="0"/>
          </a:p>
        </p:txBody>
      </p:sp>
      <p:sp>
        <p:nvSpPr>
          <p:cNvPr id="4" name="Text Placeholder 3">
            <a:extLst>
              <a:ext uri="{FF2B5EF4-FFF2-40B4-BE49-F238E27FC236}">
                <a16:creationId xmlns:a16="http://schemas.microsoft.com/office/drawing/2014/main" id="{257FB80B-295F-FE49-8A6D-E8D91B51814E}"/>
              </a:ext>
            </a:extLst>
          </p:cNvPr>
          <p:cNvSpPr>
            <a:spLocks noGrp="1"/>
          </p:cNvSpPr>
          <p:nvPr>
            <p:ph type="body" sz="quarter" idx="11"/>
          </p:nvPr>
        </p:nvSpPr>
        <p:spPr/>
        <p:txBody>
          <a:bodyPr/>
          <a:lstStyle/>
          <a:p>
            <a:r>
              <a:rPr lang="en-US" dirty="0"/>
              <a:t>Study 2 Objectives</a:t>
            </a:r>
          </a:p>
        </p:txBody>
      </p:sp>
      <p:pic>
        <p:nvPicPr>
          <p:cNvPr id="5" name="Picture 4" descr="A close up of a sandwich&#10;&#10;Description automatically generated">
            <a:extLst>
              <a:ext uri="{FF2B5EF4-FFF2-40B4-BE49-F238E27FC236}">
                <a16:creationId xmlns:a16="http://schemas.microsoft.com/office/drawing/2014/main" id="{4F274660-BBDC-419C-82E4-81192AF8FD81}"/>
              </a:ext>
            </a:extLst>
          </p:cNvPr>
          <p:cNvPicPr>
            <a:picLocks noChangeAspect="1"/>
          </p:cNvPicPr>
          <p:nvPr/>
        </p:nvPicPr>
        <p:blipFill>
          <a:blip r:embed="rId3"/>
          <a:stretch>
            <a:fillRect/>
          </a:stretch>
        </p:blipFill>
        <p:spPr>
          <a:xfrm>
            <a:off x="6096000" y="2269475"/>
            <a:ext cx="5664634" cy="3201750"/>
          </a:xfrm>
          <a:prstGeom prst="rect">
            <a:avLst/>
          </a:prstGeom>
        </p:spPr>
      </p:pic>
    </p:spTree>
    <p:extLst>
      <p:ext uri="{BB962C8B-B14F-4D97-AF65-F5344CB8AC3E}">
        <p14:creationId xmlns:p14="http://schemas.microsoft.com/office/powerpoint/2010/main" val="31985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E2DF53-69A2-4DFD-8309-ED32CFD11659}"/>
              </a:ext>
            </a:extLst>
          </p:cNvPr>
          <p:cNvPicPr>
            <a:picLocks noChangeAspect="1"/>
          </p:cNvPicPr>
          <p:nvPr/>
        </p:nvPicPr>
        <p:blipFill>
          <a:blip r:embed="rId3"/>
          <a:stretch>
            <a:fillRect/>
          </a:stretch>
        </p:blipFill>
        <p:spPr>
          <a:xfrm>
            <a:off x="783069" y="2651516"/>
            <a:ext cx="5827038" cy="832434"/>
          </a:xfrm>
          <a:prstGeom prst="rect">
            <a:avLst/>
          </a:prstGeom>
        </p:spPr>
      </p:pic>
      <p:sp>
        <p:nvSpPr>
          <p:cNvPr id="3" name="Text Placeholder 2">
            <a:extLst>
              <a:ext uri="{FF2B5EF4-FFF2-40B4-BE49-F238E27FC236}">
                <a16:creationId xmlns:a16="http://schemas.microsoft.com/office/drawing/2014/main" id="{D5CAFFF2-8F4F-5749-8CC9-56C945308541}"/>
              </a:ext>
            </a:extLst>
          </p:cNvPr>
          <p:cNvSpPr>
            <a:spLocks noGrp="1"/>
          </p:cNvSpPr>
          <p:nvPr>
            <p:ph type="body" sz="quarter" idx="11"/>
          </p:nvPr>
        </p:nvSpPr>
        <p:spPr/>
        <p:txBody>
          <a:bodyPr/>
          <a:lstStyle/>
          <a:p>
            <a:r>
              <a:rPr lang="en-US" dirty="0"/>
              <a:t>Study 2 Design</a:t>
            </a:r>
          </a:p>
        </p:txBody>
      </p:sp>
      <p:pic>
        <p:nvPicPr>
          <p:cNvPr id="26" name="Picture 25">
            <a:extLst>
              <a:ext uri="{FF2B5EF4-FFF2-40B4-BE49-F238E27FC236}">
                <a16:creationId xmlns:a16="http://schemas.microsoft.com/office/drawing/2014/main" id="{E18E00D1-7343-48CF-9062-1ECA0DA509EE}"/>
              </a:ext>
            </a:extLst>
          </p:cNvPr>
          <p:cNvPicPr>
            <a:picLocks noChangeAspect="1"/>
          </p:cNvPicPr>
          <p:nvPr/>
        </p:nvPicPr>
        <p:blipFill>
          <a:blip r:embed="rId4"/>
          <a:stretch>
            <a:fillRect/>
          </a:stretch>
        </p:blipFill>
        <p:spPr>
          <a:xfrm>
            <a:off x="1039248" y="3749772"/>
            <a:ext cx="5418514" cy="832434"/>
          </a:xfrm>
          <a:prstGeom prst="rect">
            <a:avLst/>
          </a:prstGeom>
        </p:spPr>
      </p:pic>
      <p:pic>
        <p:nvPicPr>
          <p:cNvPr id="27" name="Picture 26">
            <a:extLst>
              <a:ext uri="{FF2B5EF4-FFF2-40B4-BE49-F238E27FC236}">
                <a16:creationId xmlns:a16="http://schemas.microsoft.com/office/drawing/2014/main" id="{BCAEB531-E1D2-4315-8B26-F72733FAB39E}"/>
              </a:ext>
            </a:extLst>
          </p:cNvPr>
          <p:cNvPicPr>
            <a:picLocks noChangeAspect="1"/>
          </p:cNvPicPr>
          <p:nvPr/>
        </p:nvPicPr>
        <p:blipFill>
          <a:blip r:embed="rId5"/>
          <a:stretch>
            <a:fillRect/>
          </a:stretch>
        </p:blipFill>
        <p:spPr>
          <a:xfrm>
            <a:off x="1423089" y="4605453"/>
            <a:ext cx="4546997" cy="1816570"/>
          </a:xfrm>
          <a:prstGeom prst="rect">
            <a:avLst/>
          </a:prstGeom>
        </p:spPr>
      </p:pic>
      <p:sp>
        <p:nvSpPr>
          <p:cNvPr id="2" name="AutoShape 2" descr="G:\PhD\Study 2\Learning resources\barin question.webp">
            <a:extLst>
              <a:ext uri="{FF2B5EF4-FFF2-40B4-BE49-F238E27FC236}">
                <a16:creationId xmlns:a16="http://schemas.microsoft.com/office/drawing/2014/main" id="{8716D3E0-175B-40A9-A427-5A235183B6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608EFB16-CC57-4E6E-85CD-C2D7E183F367}"/>
              </a:ext>
            </a:extLst>
          </p:cNvPr>
          <p:cNvPicPr>
            <a:picLocks noChangeAspect="1"/>
          </p:cNvPicPr>
          <p:nvPr/>
        </p:nvPicPr>
        <p:blipFill>
          <a:blip r:embed="rId6"/>
          <a:stretch>
            <a:fillRect/>
          </a:stretch>
        </p:blipFill>
        <p:spPr>
          <a:xfrm>
            <a:off x="8570023" y="2651516"/>
            <a:ext cx="3621977" cy="2145325"/>
          </a:xfrm>
          <a:prstGeom prst="rect">
            <a:avLst/>
          </a:prstGeom>
        </p:spPr>
      </p:pic>
    </p:spTree>
    <p:extLst>
      <p:ext uri="{BB962C8B-B14F-4D97-AF65-F5344CB8AC3E}">
        <p14:creationId xmlns:p14="http://schemas.microsoft.com/office/powerpoint/2010/main" val="15126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7FB80B-295F-FE49-8A6D-E8D91B51814E}"/>
              </a:ext>
            </a:extLst>
          </p:cNvPr>
          <p:cNvSpPr>
            <a:spLocks noGrp="1"/>
          </p:cNvSpPr>
          <p:nvPr>
            <p:ph type="body" sz="quarter" idx="11"/>
          </p:nvPr>
        </p:nvSpPr>
        <p:spPr/>
        <p:txBody>
          <a:bodyPr/>
          <a:lstStyle/>
          <a:p>
            <a:r>
              <a:rPr lang="en-US" dirty="0"/>
              <a:t>The COM-B Model</a:t>
            </a:r>
          </a:p>
        </p:txBody>
      </p:sp>
      <p:pic>
        <p:nvPicPr>
          <p:cNvPr id="1028" name="Picture 4" descr="If we want to change behaviour, we need to first understand what drives  behaviour in the first place. · LiveWell Dorset">
            <a:extLst>
              <a:ext uri="{FF2B5EF4-FFF2-40B4-BE49-F238E27FC236}">
                <a16:creationId xmlns:a16="http://schemas.microsoft.com/office/drawing/2014/main" id="{10489D2D-3B48-4486-B235-C48B0D1CF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850" y="2375976"/>
            <a:ext cx="8245781" cy="398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27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208ACA-F635-45BB-A58C-8D6A6FCF843A}"/>
              </a:ext>
            </a:extLst>
          </p:cNvPr>
          <p:cNvPicPr>
            <a:picLocks noChangeAspect="1"/>
          </p:cNvPicPr>
          <p:nvPr/>
        </p:nvPicPr>
        <p:blipFill>
          <a:blip r:embed="rId3"/>
          <a:stretch>
            <a:fillRect/>
          </a:stretch>
        </p:blipFill>
        <p:spPr>
          <a:xfrm>
            <a:off x="6788479" y="1671315"/>
            <a:ext cx="5403521" cy="3646903"/>
          </a:xfrm>
          <a:prstGeom prst="rect">
            <a:avLst/>
          </a:prstGeom>
        </p:spPr>
      </p:pic>
      <p:sp>
        <p:nvSpPr>
          <p:cNvPr id="4" name="Text Placeholder 3">
            <a:extLst>
              <a:ext uri="{FF2B5EF4-FFF2-40B4-BE49-F238E27FC236}">
                <a16:creationId xmlns:a16="http://schemas.microsoft.com/office/drawing/2014/main" id="{254CE320-BC46-A94D-BB91-3D68C6CB8419}"/>
              </a:ext>
            </a:extLst>
          </p:cNvPr>
          <p:cNvSpPr>
            <a:spLocks noGrp="1"/>
          </p:cNvSpPr>
          <p:nvPr>
            <p:ph type="body" sz="quarter" idx="12"/>
          </p:nvPr>
        </p:nvSpPr>
        <p:spPr/>
        <p:txBody>
          <a:bodyPr/>
          <a:lstStyle/>
          <a:p>
            <a:r>
              <a:rPr lang="en-US" dirty="0"/>
              <a:t>Stages of the Behaviour Change Wheel</a:t>
            </a:r>
          </a:p>
        </p:txBody>
      </p:sp>
      <p:sp>
        <p:nvSpPr>
          <p:cNvPr id="7" name="Rectangle 6">
            <a:extLst>
              <a:ext uri="{FF2B5EF4-FFF2-40B4-BE49-F238E27FC236}">
                <a16:creationId xmlns:a16="http://schemas.microsoft.com/office/drawing/2014/main" id="{88294001-D19B-4329-8754-6CA22D2AE727}"/>
              </a:ext>
            </a:extLst>
          </p:cNvPr>
          <p:cNvSpPr/>
          <p:nvPr/>
        </p:nvSpPr>
        <p:spPr>
          <a:xfrm>
            <a:off x="412083" y="2197075"/>
            <a:ext cx="6096000" cy="2380139"/>
          </a:xfrm>
          <a:prstGeom prst="rect">
            <a:avLst/>
          </a:prstGeom>
        </p:spPr>
        <p:txBody>
          <a:bodyPr>
            <a:spAutoFit/>
          </a:bodyPr>
          <a:lstStyle/>
          <a:p>
            <a:pPr marL="342900" marR="0" lvl="0" indent="-3429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Identifies appropriate intervention strategies</a:t>
            </a:r>
          </a:p>
          <a:p>
            <a:pPr marL="342900" marR="0" lvl="0" indent="-3429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Clear, simple and accessible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Behaviour change techniques (BCTs)  - intervention functions</a:t>
            </a:r>
          </a:p>
        </p:txBody>
      </p:sp>
    </p:spTree>
    <p:extLst>
      <p:ext uri="{BB962C8B-B14F-4D97-AF65-F5344CB8AC3E}">
        <p14:creationId xmlns:p14="http://schemas.microsoft.com/office/powerpoint/2010/main" val="214561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F659F771-39CB-4A99-967F-0B030274A768}"/>
              </a:ext>
            </a:extLst>
          </p:cNvPr>
          <p:cNvPicPr>
            <a:picLocks noChangeAspect="1"/>
          </p:cNvPicPr>
          <p:nvPr/>
        </p:nvPicPr>
        <p:blipFill>
          <a:blip r:embed="rId3"/>
          <a:stretch>
            <a:fillRect/>
          </a:stretch>
        </p:blipFill>
        <p:spPr>
          <a:xfrm>
            <a:off x="5579275" y="502025"/>
            <a:ext cx="6395313" cy="3122523"/>
          </a:xfrm>
          <a:prstGeom prst="rect">
            <a:avLst/>
          </a:prstGeom>
        </p:spPr>
      </p:pic>
      <p:sp>
        <p:nvSpPr>
          <p:cNvPr id="2" name="Text Placeholder 1">
            <a:extLst>
              <a:ext uri="{FF2B5EF4-FFF2-40B4-BE49-F238E27FC236}">
                <a16:creationId xmlns:a16="http://schemas.microsoft.com/office/drawing/2014/main" id="{50503758-FFFF-7D4A-B4CB-5D22A5789858}"/>
              </a:ext>
            </a:extLst>
          </p:cNvPr>
          <p:cNvSpPr>
            <a:spLocks noGrp="1"/>
          </p:cNvSpPr>
          <p:nvPr>
            <p:ph type="body" sz="quarter" idx="10"/>
          </p:nvPr>
        </p:nvSpPr>
        <p:spPr>
          <a:xfrm>
            <a:off x="412083" y="2280491"/>
            <a:ext cx="6569009" cy="4172695"/>
          </a:xfrm>
        </p:spPr>
        <p:txBody>
          <a:bodyPr>
            <a:normAutofit/>
          </a:bodyPr>
          <a:lstStyle/>
          <a:p>
            <a:pPr marL="285750" indent="-285750">
              <a:lnSpc>
                <a:spcPct val="200000"/>
              </a:lnSpc>
              <a:buFont typeface="Arial" panose="020B0604020202020204" pitchFamily="34" charset="0"/>
              <a:buChar char="•"/>
            </a:pPr>
            <a:r>
              <a:rPr lang="en-US" sz="2200" dirty="0"/>
              <a:t>Education – YouTube videos, </a:t>
            </a:r>
          </a:p>
          <a:p>
            <a:pPr marL="285750" indent="-285750">
              <a:lnSpc>
                <a:spcPct val="200000"/>
              </a:lnSpc>
              <a:buFont typeface="Arial" panose="020B0604020202020204" pitchFamily="34" charset="0"/>
              <a:buChar char="•"/>
            </a:pPr>
            <a:r>
              <a:rPr lang="en-US" sz="2200" dirty="0"/>
              <a:t>Education - Hints and tips</a:t>
            </a:r>
          </a:p>
          <a:p>
            <a:pPr marL="285750" indent="-285750">
              <a:lnSpc>
                <a:spcPct val="200000"/>
              </a:lnSpc>
              <a:buFont typeface="Arial" panose="020B0604020202020204" pitchFamily="34" charset="0"/>
              <a:buChar char="•"/>
            </a:pPr>
            <a:r>
              <a:rPr lang="en-US" sz="2200" dirty="0"/>
              <a:t>Training - Recipes</a:t>
            </a:r>
          </a:p>
          <a:p>
            <a:pPr marL="285750" indent="-285750">
              <a:lnSpc>
                <a:spcPct val="200000"/>
              </a:lnSpc>
              <a:buFont typeface="Arial" panose="020B0604020202020204" pitchFamily="34" charset="0"/>
              <a:buChar char="•"/>
            </a:pPr>
            <a:r>
              <a:rPr lang="en-US" sz="2200" dirty="0"/>
              <a:t>Enablement – Meal Plans</a:t>
            </a:r>
          </a:p>
        </p:txBody>
      </p:sp>
      <p:sp>
        <p:nvSpPr>
          <p:cNvPr id="3" name="Text Placeholder 2">
            <a:extLst>
              <a:ext uri="{FF2B5EF4-FFF2-40B4-BE49-F238E27FC236}">
                <a16:creationId xmlns:a16="http://schemas.microsoft.com/office/drawing/2014/main" id="{D5CAFFF2-8F4F-5749-8CC9-56C945308541}"/>
              </a:ext>
            </a:extLst>
          </p:cNvPr>
          <p:cNvSpPr>
            <a:spLocks noGrp="1"/>
          </p:cNvSpPr>
          <p:nvPr>
            <p:ph type="body" sz="quarter" idx="11"/>
          </p:nvPr>
        </p:nvSpPr>
        <p:spPr/>
        <p:txBody>
          <a:bodyPr/>
          <a:lstStyle/>
          <a:p>
            <a:r>
              <a:rPr lang="en-US" dirty="0"/>
              <a:t>Changing Capability</a:t>
            </a:r>
          </a:p>
        </p:txBody>
      </p:sp>
      <p:pic>
        <p:nvPicPr>
          <p:cNvPr id="18" name="Picture 17" descr="A football ball on the grass&#10;&#10;Description automatically generated">
            <a:extLst>
              <a:ext uri="{FF2B5EF4-FFF2-40B4-BE49-F238E27FC236}">
                <a16:creationId xmlns:a16="http://schemas.microsoft.com/office/drawing/2014/main" id="{8E48B067-8475-44D4-8F04-D2C531620CBF}"/>
              </a:ext>
            </a:extLst>
          </p:cNvPr>
          <p:cNvPicPr>
            <a:picLocks noChangeAspect="1"/>
          </p:cNvPicPr>
          <p:nvPr/>
        </p:nvPicPr>
        <p:blipFill>
          <a:blip r:embed="rId4"/>
          <a:stretch>
            <a:fillRect/>
          </a:stretch>
        </p:blipFill>
        <p:spPr>
          <a:xfrm>
            <a:off x="8541896" y="3234395"/>
            <a:ext cx="3608944" cy="3608944"/>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391464DB-FE42-461F-95CD-FDCDB136065A}"/>
              </a:ext>
            </a:extLst>
          </p:cNvPr>
          <p:cNvPicPr>
            <a:picLocks noChangeAspect="1"/>
          </p:cNvPicPr>
          <p:nvPr/>
        </p:nvPicPr>
        <p:blipFill>
          <a:blip r:embed="rId5"/>
          <a:stretch>
            <a:fillRect/>
          </a:stretch>
        </p:blipFill>
        <p:spPr>
          <a:xfrm>
            <a:off x="9331287" y="2835040"/>
            <a:ext cx="2843070" cy="4022960"/>
          </a:xfrm>
          <a:prstGeom prst="rect">
            <a:avLst/>
          </a:prstGeom>
        </p:spPr>
      </p:pic>
      <p:pic>
        <p:nvPicPr>
          <p:cNvPr id="24" name="Picture 23" descr="A close-up of a document&#10;&#10;Description automatically generated">
            <a:extLst>
              <a:ext uri="{FF2B5EF4-FFF2-40B4-BE49-F238E27FC236}">
                <a16:creationId xmlns:a16="http://schemas.microsoft.com/office/drawing/2014/main" id="{9CA090ED-36F6-486D-8598-02934DA38878}"/>
              </a:ext>
            </a:extLst>
          </p:cNvPr>
          <p:cNvPicPr>
            <a:picLocks noChangeAspect="1"/>
          </p:cNvPicPr>
          <p:nvPr/>
        </p:nvPicPr>
        <p:blipFill>
          <a:blip r:embed="rId6"/>
          <a:stretch>
            <a:fillRect/>
          </a:stretch>
        </p:blipFill>
        <p:spPr>
          <a:xfrm>
            <a:off x="5383348" y="2295252"/>
            <a:ext cx="3158548" cy="4468948"/>
          </a:xfrm>
          <a:prstGeom prst="rect">
            <a:avLst/>
          </a:prstGeom>
        </p:spPr>
      </p:pic>
    </p:spTree>
    <p:extLst>
      <p:ext uri="{BB962C8B-B14F-4D97-AF65-F5344CB8AC3E}">
        <p14:creationId xmlns:p14="http://schemas.microsoft.com/office/powerpoint/2010/main" val="6123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5E28D7-A39D-6D4F-BA49-C436AF039200}"/>
              </a:ext>
            </a:extLst>
          </p:cNvPr>
          <p:cNvSpPr>
            <a:spLocks noGrp="1"/>
          </p:cNvSpPr>
          <p:nvPr>
            <p:ph type="body" sz="quarter" idx="11"/>
          </p:nvPr>
        </p:nvSpPr>
        <p:spPr>
          <a:xfrm>
            <a:off x="412084" y="2247440"/>
            <a:ext cx="6410748" cy="3336615"/>
          </a:xfrm>
        </p:spPr>
        <p:txBody>
          <a:bodyPr>
            <a:normAutofit/>
          </a:bodyPr>
          <a:lstStyle/>
          <a:p>
            <a:pPr marL="285750" indent="-285750">
              <a:lnSpc>
                <a:spcPct val="200000"/>
              </a:lnSpc>
              <a:buFont typeface="Arial" panose="020B0604020202020204" pitchFamily="34" charset="0"/>
              <a:buChar char="•"/>
            </a:pPr>
            <a:r>
              <a:rPr lang="en-US" sz="2200" dirty="0"/>
              <a:t>Environment Restructuring – Pre-match</a:t>
            </a:r>
          </a:p>
          <a:p>
            <a:pPr marL="285750" indent="-285750">
              <a:lnSpc>
                <a:spcPct val="200000"/>
              </a:lnSpc>
              <a:buFont typeface="Arial" panose="020B0604020202020204" pitchFamily="34" charset="0"/>
              <a:buChar char="•"/>
            </a:pPr>
            <a:r>
              <a:rPr lang="en-US" sz="2200" dirty="0"/>
              <a:t>Training – Half-time suggestions</a:t>
            </a:r>
          </a:p>
          <a:p>
            <a:pPr marL="285750" indent="-285750">
              <a:lnSpc>
                <a:spcPct val="200000"/>
              </a:lnSpc>
              <a:buFont typeface="Arial" panose="020B0604020202020204" pitchFamily="34" charset="0"/>
              <a:buChar char="•"/>
            </a:pPr>
            <a:r>
              <a:rPr lang="en-US" sz="2200" dirty="0"/>
              <a:t>Enablement – Availability at games</a:t>
            </a:r>
          </a:p>
        </p:txBody>
      </p:sp>
      <p:sp>
        <p:nvSpPr>
          <p:cNvPr id="4" name="Text Placeholder 3">
            <a:extLst>
              <a:ext uri="{FF2B5EF4-FFF2-40B4-BE49-F238E27FC236}">
                <a16:creationId xmlns:a16="http://schemas.microsoft.com/office/drawing/2014/main" id="{254CE320-BC46-A94D-BB91-3D68C6CB8419}"/>
              </a:ext>
            </a:extLst>
          </p:cNvPr>
          <p:cNvSpPr>
            <a:spLocks noGrp="1"/>
          </p:cNvSpPr>
          <p:nvPr>
            <p:ph type="body" sz="quarter" idx="12"/>
          </p:nvPr>
        </p:nvSpPr>
        <p:spPr/>
        <p:txBody>
          <a:bodyPr/>
          <a:lstStyle/>
          <a:p>
            <a:r>
              <a:rPr lang="en-US" dirty="0"/>
              <a:t>Changing Opportunity</a:t>
            </a:r>
          </a:p>
        </p:txBody>
      </p:sp>
      <p:pic>
        <p:nvPicPr>
          <p:cNvPr id="13" name="Picture 12" descr="A screenshot of a cell phone&#10;&#10;Description automatically generated">
            <a:extLst>
              <a:ext uri="{FF2B5EF4-FFF2-40B4-BE49-F238E27FC236}">
                <a16:creationId xmlns:a16="http://schemas.microsoft.com/office/drawing/2014/main" id="{48DE2FAD-455C-4991-817D-122F8D718413}"/>
              </a:ext>
            </a:extLst>
          </p:cNvPr>
          <p:cNvPicPr>
            <a:picLocks noChangeAspect="1"/>
          </p:cNvPicPr>
          <p:nvPr/>
        </p:nvPicPr>
        <p:blipFill>
          <a:blip r:embed="rId3"/>
          <a:stretch>
            <a:fillRect/>
          </a:stretch>
        </p:blipFill>
        <p:spPr>
          <a:xfrm>
            <a:off x="7072830" y="25971"/>
            <a:ext cx="4828272" cy="6832030"/>
          </a:xfrm>
          <a:prstGeom prst="rect">
            <a:avLst/>
          </a:prstGeom>
        </p:spPr>
      </p:pic>
      <p:pic>
        <p:nvPicPr>
          <p:cNvPr id="19" name="Picture 18" descr="A football ball on grass with text overlay&#10;&#10;Description automatically generated">
            <a:extLst>
              <a:ext uri="{FF2B5EF4-FFF2-40B4-BE49-F238E27FC236}">
                <a16:creationId xmlns:a16="http://schemas.microsoft.com/office/drawing/2014/main" id="{B1938DD2-D4F7-4265-86BB-2DC8EA569F13}"/>
              </a:ext>
            </a:extLst>
          </p:cNvPr>
          <p:cNvPicPr>
            <a:picLocks noChangeAspect="1"/>
          </p:cNvPicPr>
          <p:nvPr/>
        </p:nvPicPr>
        <p:blipFill>
          <a:blip r:embed="rId4"/>
          <a:stretch>
            <a:fillRect/>
          </a:stretch>
        </p:blipFill>
        <p:spPr>
          <a:xfrm>
            <a:off x="8605091" y="2806759"/>
            <a:ext cx="3072788" cy="3072788"/>
          </a:xfrm>
          <a:prstGeom prst="rect">
            <a:avLst/>
          </a:prstGeom>
        </p:spPr>
      </p:pic>
    </p:spTree>
    <p:extLst>
      <p:ext uri="{BB962C8B-B14F-4D97-AF65-F5344CB8AC3E}">
        <p14:creationId xmlns:p14="http://schemas.microsoft.com/office/powerpoint/2010/main" val="14387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70&quot;/&gt;&lt;/object&gt;&lt;object type=&quot;3&quot; unique_id=&quot;10004&quot;&gt;&lt;property id=&quot;20148&quot; value=&quot;5&quot;/&gt;&lt;property id=&quot;20300&quot; value=&quot;Slide 2&quot;/&gt;&lt;property id=&quot;20307&quot; value=&quot;269&quot;/&gt;&lt;/object&gt;&lt;/object&gt;&lt;object type=&quot;8&quot; unique_id=&quot;1000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NU Colour pallette">
      <a:dk1>
        <a:srgbClr val="000000"/>
      </a:dk1>
      <a:lt1>
        <a:srgbClr val="FFFFFF"/>
      </a:lt1>
      <a:dk2>
        <a:srgbClr val="DFCC59"/>
      </a:dk2>
      <a:lt2>
        <a:srgbClr val="363932"/>
      </a:lt2>
      <a:accent1>
        <a:srgbClr val="1D3656"/>
      </a:accent1>
      <a:accent2>
        <a:srgbClr val="E16936"/>
      </a:accent2>
      <a:accent3>
        <a:srgbClr val="BB3A3C"/>
      </a:accent3>
      <a:accent4>
        <a:srgbClr val="3EA5A0"/>
      </a:accent4>
      <a:accent5>
        <a:srgbClr val="19A5CD"/>
      </a:accent5>
      <a:accent6>
        <a:srgbClr val="70AD47"/>
      </a:accent6>
      <a:hlink>
        <a:srgbClr val="0563C1"/>
      </a:hlink>
      <a:folHlink>
        <a:srgbClr val="FE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U-Presentation-2021" id="{46CBDB0E-0A67-E44E-862F-0702C3CAE62A}" vid="{3BB45B09-D0AF-AA4F-9F70-B09E602985C2}"/>
    </a:ext>
  </a:extLst>
</a:theme>
</file>

<file path=ppt/theme/theme4.xml><?xml version="1.0" encoding="utf-8"?>
<a:theme xmlns:a="http://schemas.openxmlformats.org/drawingml/2006/main" name="3_Office Theme">
  <a:themeElements>
    <a:clrScheme name="BNU Colour pallette">
      <a:dk1>
        <a:srgbClr val="000000"/>
      </a:dk1>
      <a:lt1>
        <a:srgbClr val="FFFFFF"/>
      </a:lt1>
      <a:dk2>
        <a:srgbClr val="DFCC59"/>
      </a:dk2>
      <a:lt2>
        <a:srgbClr val="363932"/>
      </a:lt2>
      <a:accent1>
        <a:srgbClr val="1D3656"/>
      </a:accent1>
      <a:accent2>
        <a:srgbClr val="E16936"/>
      </a:accent2>
      <a:accent3>
        <a:srgbClr val="BB3A3C"/>
      </a:accent3>
      <a:accent4>
        <a:srgbClr val="3EA5A0"/>
      </a:accent4>
      <a:accent5>
        <a:srgbClr val="19A5CD"/>
      </a:accent5>
      <a:accent6>
        <a:srgbClr val="70AD47"/>
      </a:accent6>
      <a:hlink>
        <a:srgbClr val="0563C1"/>
      </a:hlink>
      <a:folHlink>
        <a:srgbClr val="FE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U-Presentation-2021" id="{46CBDB0E-0A67-E44E-862F-0702C3CAE62A}" vid="{3BB45B09-D0AF-AA4F-9F70-B09E602985C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1504</TotalTime>
  <Words>503</Words>
  <Application>Microsoft Office PowerPoint</Application>
  <PresentationFormat>Widescreen</PresentationFormat>
  <Paragraphs>81</Paragraphs>
  <Slides>14</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Arial</vt:lpstr>
      <vt:lpstr>Calibri</vt:lpstr>
      <vt:lpstr>Calibri Light</vt:lpstr>
      <vt:lpstr>Franklin Gothic Book</vt:lpstr>
      <vt:lpstr>Franklin Gothic Medium</vt:lpstr>
      <vt:lpstr>Gill Sans MT</vt:lpstr>
      <vt:lpstr>Gill Sans Nova Book</vt:lpstr>
      <vt:lpstr>Helvetica</vt:lpstr>
      <vt:lpstr>Helvetica Bold</vt:lpstr>
      <vt:lpstr>Helvetica Neue</vt:lpstr>
      <vt:lpstr>Helvetica Neue Condensed</vt:lpstr>
      <vt:lpstr>Office Theme</vt:lpstr>
      <vt:lpstr>Custom Design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Dietary Intake and Injury in Female Football Players</dc:title>
  <dc:creator>Philip Woodbridge</dc:creator>
  <cp:lastModifiedBy>Jessie McLean</cp:lastModifiedBy>
  <cp:revision>106</cp:revision>
  <cp:lastPrinted>2023-01-24T11:45:04Z</cp:lastPrinted>
  <dcterms:created xsi:type="dcterms:W3CDTF">2022-12-21T15:58:45Z</dcterms:created>
  <dcterms:modified xsi:type="dcterms:W3CDTF">2024-11-13T11:11:01Z</dcterms:modified>
</cp:coreProperties>
</file>